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9" r:id="rId4"/>
    <p:sldId id="280" r:id="rId5"/>
    <p:sldId id="281" r:id="rId6"/>
    <p:sldId id="282" r:id="rId7"/>
    <p:sldId id="283" r:id="rId8"/>
    <p:sldId id="284" r:id="rId9"/>
    <p:sldId id="285" r:id="rId10"/>
    <p:sldId id="286" r:id="rId11"/>
    <p:sldId id="261" r:id="rId12"/>
    <p:sldId id="287" r:id="rId13"/>
    <p:sldId id="288" r:id="rId14"/>
    <p:sldId id="289" r:id="rId15"/>
    <p:sldId id="290" r:id="rId16"/>
    <p:sldId id="263" r:id="rId17"/>
    <p:sldId id="264" r:id="rId18"/>
    <p:sldId id="291" r:id="rId19"/>
    <p:sldId id="266" r:id="rId20"/>
    <p:sldId id="292" r:id="rId21"/>
    <p:sldId id="267" r:id="rId22"/>
    <p:sldId id="293" r:id="rId23"/>
    <p:sldId id="294" r:id="rId24"/>
    <p:sldId id="268" r:id="rId25"/>
    <p:sldId id="295" r:id="rId26"/>
    <p:sldId id="269" r:id="rId27"/>
    <p:sldId id="270" r:id="rId28"/>
    <p:sldId id="271" r:id="rId29"/>
    <p:sldId id="272" r:id="rId30"/>
    <p:sldId id="273" r:id="rId31"/>
    <p:sldId id="274" r:id="rId32"/>
    <p:sldId id="275" r:id="rId33"/>
    <p:sldId id="276" r:id="rId34"/>
    <p:sldId id="277" r:id="rId3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60" d="100"/>
          <a:sy n="60" d="100"/>
        </p:scale>
        <p:origin x="96" y="1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65AA0E-7A15-4FEE-934B-15E54B2689C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CL"/>
        </a:p>
      </dgm:t>
    </dgm:pt>
    <dgm:pt modelId="{95774A1A-C701-4DB8-8591-BAF505C3B90C}">
      <dgm:prSet phldrT="[Text]"/>
      <dgm:spPr/>
      <dgm:t>
        <a:bodyPr/>
        <a:lstStyle/>
        <a:p>
          <a:r>
            <a:rPr lang="es-CL" dirty="0"/>
            <a:t>Lecturas de sensores</a:t>
          </a:r>
        </a:p>
      </dgm:t>
    </dgm:pt>
    <dgm:pt modelId="{F7CDA126-7F9B-433C-9676-4898068753FC}" type="parTrans" cxnId="{8789530C-1A1E-4DF3-96FE-545C32B962DF}">
      <dgm:prSet/>
      <dgm:spPr/>
      <dgm:t>
        <a:bodyPr/>
        <a:lstStyle/>
        <a:p>
          <a:endParaRPr lang="es-CL"/>
        </a:p>
      </dgm:t>
    </dgm:pt>
    <dgm:pt modelId="{5257EDD4-3862-4397-A293-79CC5CF18638}" type="sibTrans" cxnId="{8789530C-1A1E-4DF3-96FE-545C32B962DF}">
      <dgm:prSet/>
      <dgm:spPr/>
      <dgm:t>
        <a:bodyPr/>
        <a:lstStyle/>
        <a:p>
          <a:endParaRPr lang="es-CL"/>
        </a:p>
      </dgm:t>
    </dgm:pt>
    <dgm:pt modelId="{10F980E1-918A-4DBE-8D23-7D69AB144051}">
      <dgm:prSet phldrT="[Text]"/>
      <dgm:spPr/>
      <dgm:t>
        <a:bodyPr/>
        <a:lstStyle/>
        <a:p>
          <a:r>
            <a:rPr lang="es-CL" dirty="0"/>
            <a:t>Informes de Monitoreo</a:t>
          </a:r>
        </a:p>
      </dgm:t>
    </dgm:pt>
    <dgm:pt modelId="{DBD65439-D3AD-4F9F-A52D-320A052BEE93}" type="parTrans" cxnId="{3FAE6825-CD8A-4477-8F57-69A6BB0011B3}">
      <dgm:prSet/>
      <dgm:spPr/>
      <dgm:t>
        <a:bodyPr/>
        <a:lstStyle/>
        <a:p>
          <a:endParaRPr lang="es-CL"/>
        </a:p>
      </dgm:t>
    </dgm:pt>
    <dgm:pt modelId="{6947A4BD-5AA9-4228-8DF4-FD9E06B2F803}" type="sibTrans" cxnId="{3FAE6825-CD8A-4477-8F57-69A6BB0011B3}">
      <dgm:prSet/>
      <dgm:spPr/>
      <dgm:t>
        <a:bodyPr/>
        <a:lstStyle/>
        <a:p>
          <a:endParaRPr lang="es-CL"/>
        </a:p>
      </dgm:t>
    </dgm:pt>
    <dgm:pt modelId="{B973AA13-D3A0-4A80-BCAD-845611B0E776}">
      <dgm:prSet phldrT="[Text]"/>
      <dgm:spPr/>
      <dgm:t>
        <a:bodyPr/>
        <a:lstStyle/>
        <a:p>
          <a:r>
            <a:rPr lang="es-CL" dirty="0"/>
            <a:t>Estado de estructura</a:t>
          </a:r>
        </a:p>
      </dgm:t>
    </dgm:pt>
    <dgm:pt modelId="{91E89799-894C-4900-8BDE-E59469E53B27}" type="parTrans" cxnId="{F3CDCEF7-71C2-4D2F-9DDE-7F00695C188B}">
      <dgm:prSet/>
      <dgm:spPr/>
      <dgm:t>
        <a:bodyPr/>
        <a:lstStyle/>
        <a:p>
          <a:endParaRPr lang="es-CL"/>
        </a:p>
      </dgm:t>
    </dgm:pt>
    <dgm:pt modelId="{A0407263-CC3D-4D62-9D0E-02FF4D4551F5}" type="sibTrans" cxnId="{F3CDCEF7-71C2-4D2F-9DDE-7F00695C188B}">
      <dgm:prSet/>
      <dgm:spPr/>
      <dgm:t>
        <a:bodyPr/>
        <a:lstStyle/>
        <a:p>
          <a:endParaRPr lang="es-CL"/>
        </a:p>
      </dgm:t>
    </dgm:pt>
    <dgm:pt modelId="{59C3EE42-13A6-44EE-AAE8-18FFEBABEA61}" type="pres">
      <dgm:prSet presAssocID="{B965AA0E-7A15-4FEE-934B-15E54B2689C7}" presName="cycle" presStyleCnt="0">
        <dgm:presLayoutVars>
          <dgm:dir/>
          <dgm:resizeHandles val="exact"/>
        </dgm:presLayoutVars>
      </dgm:prSet>
      <dgm:spPr/>
    </dgm:pt>
    <dgm:pt modelId="{2ABD4BDE-9BCC-4F89-9FD4-B55AA4EF9F9B}" type="pres">
      <dgm:prSet presAssocID="{95774A1A-C701-4DB8-8591-BAF505C3B90C}" presName="node" presStyleLbl="node1" presStyleIdx="0" presStyleCnt="3">
        <dgm:presLayoutVars>
          <dgm:bulletEnabled val="1"/>
        </dgm:presLayoutVars>
      </dgm:prSet>
      <dgm:spPr/>
    </dgm:pt>
    <dgm:pt modelId="{C3C11C95-3F4A-439B-ABE6-A1A10C0198CF}" type="pres">
      <dgm:prSet presAssocID="{5257EDD4-3862-4397-A293-79CC5CF18638}" presName="sibTrans" presStyleLbl="sibTrans2D1" presStyleIdx="0" presStyleCnt="3"/>
      <dgm:spPr/>
    </dgm:pt>
    <dgm:pt modelId="{18708D0F-08DE-4535-B6F5-B1C6ECE2850F}" type="pres">
      <dgm:prSet presAssocID="{5257EDD4-3862-4397-A293-79CC5CF18638}" presName="connectorText" presStyleLbl="sibTrans2D1" presStyleIdx="0" presStyleCnt="3"/>
      <dgm:spPr/>
    </dgm:pt>
    <dgm:pt modelId="{1FFBFAB7-F829-4E95-B877-0248438049E7}" type="pres">
      <dgm:prSet presAssocID="{10F980E1-918A-4DBE-8D23-7D69AB144051}" presName="node" presStyleLbl="node1" presStyleIdx="1" presStyleCnt="3">
        <dgm:presLayoutVars>
          <dgm:bulletEnabled val="1"/>
        </dgm:presLayoutVars>
      </dgm:prSet>
      <dgm:spPr/>
    </dgm:pt>
    <dgm:pt modelId="{FCA5FD9C-AFBE-4350-BCF9-F116ADD0864C}" type="pres">
      <dgm:prSet presAssocID="{6947A4BD-5AA9-4228-8DF4-FD9E06B2F803}" presName="sibTrans" presStyleLbl="sibTrans2D1" presStyleIdx="1" presStyleCnt="3"/>
      <dgm:spPr/>
    </dgm:pt>
    <dgm:pt modelId="{9C81203F-0864-4322-AAFE-18774CB36D08}" type="pres">
      <dgm:prSet presAssocID="{6947A4BD-5AA9-4228-8DF4-FD9E06B2F803}" presName="connectorText" presStyleLbl="sibTrans2D1" presStyleIdx="1" presStyleCnt="3"/>
      <dgm:spPr/>
    </dgm:pt>
    <dgm:pt modelId="{FE4BD663-F79F-4EDE-82AA-FC4E0D78E06A}" type="pres">
      <dgm:prSet presAssocID="{B973AA13-D3A0-4A80-BCAD-845611B0E776}" presName="node" presStyleLbl="node1" presStyleIdx="2" presStyleCnt="3">
        <dgm:presLayoutVars>
          <dgm:bulletEnabled val="1"/>
        </dgm:presLayoutVars>
      </dgm:prSet>
      <dgm:spPr/>
    </dgm:pt>
    <dgm:pt modelId="{026A301A-7E6B-439A-9C8F-0426D1681480}" type="pres">
      <dgm:prSet presAssocID="{A0407263-CC3D-4D62-9D0E-02FF4D4551F5}" presName="sibTrans" presStyleLbl="sibTrans2D1" presStyleIdx="2" presStyleCnt="3"/>
      <dgm:spPr/>
    </dgm:pt>
    <dgm:pt modelId="{C4CC6759-2395-4311-8BA6-815678CE0731}" type="pres">
      <dgm:prSet presAssocID="{A0407263-CC3D-4D62-9D0E-02FF4D4551F5}" presName="connectorText" presStyleLbl="sibTrans2D1" presStyleIdx="2" presStyleCnt="3"/>
      <dgm:spPr/>
    </dgm:pt>
  </dgm:ptLst>
  <dgm:cxnLst>
    <dgm:cxn modelId="{BA0A0B0A-2063-4934-A6B6-8EE512666820}" type="presOf" srcId="{95774A1A-C701-4DB8-8591-BAF505C3B90C}" destId="{2ABD4BDE-9BCC-4F89-9FD4-B55AA4EF9F9B}" srcOrd="0" destOrd="0" presId="urn:microsoft.com/office/officeart/2005/8/layout/cycle2"/>
    <dgm:cxn modelId="{8789530C-1A1E-4DF3-96FE-545C32B962DF}" srcId="{B965AA0E-7A15-4FEE-934B-15E54B2689C7}" destId="{95774A1A-C701-4DB8-8591-BAF505C3B90C}" srcOrd="0" destOrd="0" parTransId="{F7CDA126-7F9B-433C-9676-4898068753FC}" sibTransId="{5257EDD4-3862-4397-A293-79CC5CF18638}"/>
    <dgm:cxn modelId="{3FAE6825-CD8A-4477-8F57-69A6BB0011B3}" srcId="{B965AA0E-7A15-4FEE-934B-15E54B2689C7}" destId="{10F980E1-918A-4DBE-8D23-7D69AB144051}" srcOrd="1" destOrd="0" parTransId="{DBD65439-D3AD-4F9F-A52D-320A052BEE93}" sibTransId="{6947A4BD-5AA9-4228-8DF4-FD9E06B2F803}"/>
    <dgm:cxn modelId="{6E465D40-CEF6-4A64-B7D8-805C5F6F485D}" type="presOf" srcId="{B965AA0E-7A15-4FEE-934B-15E54B2689C7}" destId="{59C3EE42-13A6-44EE-AAE8-18FFEBABEA61}" srcOrd="0" destOrd="0" presId="urn:microsoft.com/office/officeart/2005/8/layout/cycle2"/>
    <dgm:cxn modelId="{379D4B65-2E4E-4FBE-8BC9-FF58995F6B4B}" type="presOf" srcId="{6947A4BD-5AA9-4228-8DF4-FD9E06B2F803}" destId="{9C81203F-0864-4322-AAFE-18774CB36D08}" srcOrd="1" destOrd="0" presId="urn:microsoft.com/office/officeart/2005/8/layout/cycle2"/>
    <dgm:cxn modelId="{BA9D8B67-28B0-4408-80DE-35ABA494C785}" type="presOf" srcId="{5257EDD4-3862-4397-A293-79CC5CF18638}" destId="{C3C11C95-3F4A-439B-ABE6-A1A10C0198CF}" srcOrd="0" destOrd="0" presId="urn:microsoft.com/office/officeart/2005/8/layout/cycle2"/>
    <dgm:cxn modelId="{73B03A69-774F-4383-BB0F-38CA2391F6D4}" type="presOf" srcId="{5257EDD4-3862-4397-A293-79CC5CF18638}" destId="{18708D0F-08DE-4535-B6F5-B1C6ECE2850F}" srcOrd="1" destOrd="0" presId="urn:microsoft.com/office/officeart/2005/8/layout/cycle2"/>
    <dgm:cxn modelId="{251F7E69-F6A6-44A2-B598-253FF0BF64D4}" type="presOf" srcId="{B973AA13-D3A0-4A80-BCAD-845611B0E776}" destId="{FE4BD663-F79F-4EDE-82AA-FC4E0D78E06A}" srcOrd="0" destOrd="0" presId="urn:microsoft.com/office/officeart/2005/8/layout/cycle2"/>
    <dgm:cxn modelId="{9C1699C4-E8B7-48F5-96AE-1DAFFDF9BDDD}" type="presOf" srcId="{A0407263-CC3D-4D62-9D0E-02FF4D4551F5}" destId="{026A301A-7E6B-439A-9C8F-0426D1681480}" srcOrd="0" destOrd="0" presId="urn:microsoft.com/office/officeart/2005/8/layout/cycle2"/>
    <dgm:cxn modelId="{067CFCC8-EE17-4E09-B375-4A100CD7A006}" type="presOf" srcId="{6947A4BD-5AA9-4228-8DF4-FD9E06B2F803}" destId="{FCA5FD9C-AFBE-4350-BCF9-F116ADD0864C}" srcOrd="0" destOrd="0" presId="urn:microsoft.com/office/officeart/2005/8/layout/cycle2"/>
    <dgm:cxn modelId="{BCB29ADD-56AA-402B-A20F-3F0A3C2255AF}" type="presOf" srcId="{A0407263-CC3D-4D62-9D0E-02FF4D4551F5}" destId="{C4CC6759-2395-4311-8BA6-815678CE0731}" srcOrd="1" destOrd="0" presId="urn:microsoft.com/office/officeart/2005/8/layout/cycle2"/>
    <dgm:cxn modelId="{DFCBCADD-3528-41BE-9AEE-67F6069AA437}" type="presOf" srcId="{10F980E1-918A-4DBE-8D23-7D69AB144051}" destId="{1FFBFAB7-F829-4E95-B877-0248438049E7}" srcOrd="0" destOrd="0" presId="urn:microsoft.com/office/officeart/2005/8/layout/cycle2"/>
    <dgm:cxn modelId="{F3CDCEF7-71C2-4D2F-9DDE-7F00695C188B}" srcId="{B965AA0E-7A15-4FEE-934B-15E54B2689C7}" destId="{B973AA13-D3A0-4A80-BCAD-845611B0E776}" srcOrd="2" destOrd="0" parTransId="{91E89799-894C-4900-8BDE-E59469E53B27}" sibTransId="{A0407263-CC3D-4D62-9D0E-02FF4D4551F5}"/>
    <dgm:cxn modelId="{ACB21224-BD69-476E-A0CD-BCEA7020A513}" type="presParOf" srcId="{59C3EE42-13A6-44EE-AAE8-18FFEBABEA61}" destId="{2ABD4BDE-9BCC-4F89-9FD4-B55AA4EF9F9B}" srcOrd="0" destOrd="0" presId="urn:microsoft.com/office/officeart/2005/8/layout/cycle2"/>
    <dgm:cxn modelId="{99B8201F-C839-4659-8AF3-83DEA07A4CEA}" type="presParOf" srcId="{59C3EE42-13A6-44EE-AAE8-18FFEBABEA61}" destId="{C3C11C95-3F4A-439B-ABE6-A1A10C0198CF}" srcOrd="1" destOrd="0" presId="urn:microsoft.com/office/officeart/2005/8/layout/cycle2"/>
    <dgm:cxn modelId="{2322A408-4302-4D82-AF97-FE9773C2AC28}" type="presParOf" srcId="{C3C11C95-3F4A-439B-ABE6-A1A10C0198CF}" destId="{18708D0F-08DE-4535-B6F5-B1C6ECE2850F}" srcOrd="0" destOrd="0" presId="urn:microsoft.com/office/officeart/2005/8/layout/cycle2"/>
    <dgm:cxn modelId="{A320DCBC-3427-4322-8AB7-20945387F056}" type="presParOf" srcId="{59C3EE42-13A6-44EE-AAE8-18FFEBABEA61}" destId="{1FFBFAB7-F829-4E95-B877-0248438049E7}" srcOrd="2" destOrd="0" presId="urn:microsoft.com/office/officeart/2005/8/layout/cycle2"/>
    <dgm:cxn modelId="{5BCA860C-683E-4CDC-946F-F8E74DB1CA85}" type="presParOf" srcId="{59C3EE42-13A6-44EE-AAE8-18FFEBABEA61}" destId="{FCA5FD9C-AFBE-4350-BCF9-F116ADD0864C}" srcOrd="3" destOrd="0" presId="urn:microsoft.com/office/officeart/2005/8/layout/cycle2"/>
    <dgm:cxn modelId="{619F46E7-C9E7-414F-BD97-736942DF7DC5}" type="presParOf" srcId="{FCA5FD9C-AFBE-4350-BCF9-F116ADD0864C}" destId="{9C81203F-0864-4322-AAFE-18774CB36D08}" srcOrd="0" destOrd="0" presId="urn:microsoft.com/office/officeart/2005/8/layout/cycle2"/>
    <dgm:cxn modelId="{1F1ACC7C-806B-496E-85C8-237A3DB7B775}" type="presParOf" srcId="{59C3EE42-13A6-44EE-AAE8-18FFEBABEA61}" destId="{FE4BD663-F79F-4EDE-82AA-FC4E0D78E06A}" srcOrd="4" destOrd="0" presId="urn:microsoft.com/office/officeart/2005/8/layout/cycle2"/>
    <dgm:cxn modelId="{5C6D014B-C406-4617-9627-74AF10238414}" type="presParOf" srcId="{59C3EE42-13A6-44EE-AAE8-18FFEBABEA61}" destId="{026A301A-7E6B-439A-9C8F-0426D1681480}" srcOrd="5" destOrd="0" presId="urn:microsoft.com/office/officeart/2005/8/layout/cycle2"/>
    <dgm:cxn modelId="{EBC7095F-4C23-4B17-B4FB-2AD048ADE435}" type="presParOf" srcId="{026A301A-7E6B-439A-9C8F-0426D1681480}" destId="{C4CC6759-2395-4311-8BA6-815678CE073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D4BDE-9BCC-4F89-9FD4-B55AA4EF9F9B}">
      <dsp:nvSpPr>
        <dsp:cNvPr id="0" name=""/>
        <dsp:cNvSpPr/>
      </dsp:nvSpPr>
      <dsp:spPr>
        <a:xfrm>
          <a:off x="2042022" y="604"/>
          <a:ext cx="1359576" cy="13595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CL" sz="1600" kern="1200" dirty="0"/>
            <a:t>Lecturas de sensores</a:t>
          </a:r>
        </a:p>
      </dsp:txBody>
      <dsp:txXfrm>
        <a:off x="2241127" y="199709"/>
        <a:ext cx="961366" cy="961366"/>
      </dsp:txXfrm>
    </dsp:sp>
    <dsp:sp modelId="{C3C11C95-3F4A-439B-ABE6-A1A10C0198CF}">
      <dsp:nvSpPr>
        <dsp:cNvPr id="0" name=""/>
        <dsp:cNvSpPr/>
      </dsp:nvSpPr>
      <dsp:spPr>
        <a:xfrm rot="3600000">
          <a:off x="3046318" y="1326907"/>
          <a:ext cx="362437" cy="4588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L" sz="1300" kern="1200"/>
        </a:p>
      </dsp:txBody>
      <dsp:txXfrm>
        <a:off x="3073501" y="1371596"/>
        <a:ext cx="253706" cy="275314"/>
      </dsp:txXfrm>
    </dsp:sp>
    <dsp:sp modelId="{1FFBFAB7-F829-4E95-B877-0248438049E7}">
      <dsp:nvSpPr>
        <dsp:cNvPr id="0" name=""/>
        <dsp:cNvSpPr/>
      </dsp:nvSpPr>
      <dsp:spPr>
        <a:xfrm>
          <a:off x="3063732" y="1770258"/>
          <a:ext cx="1359576" cy="13595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CL" sz="1600" kern="1200" dirty="0"/>
            <a:t>Informes de Monitoreo</a:t>
          </a:r>
        </a:p>
      </dsp:txBody>
      <dsp:txXfrm>
        <a:off x="3262837" y="1969363"/>
        <a:ext cx="961366" cy="961366"/>
      </dsp:txXfrm>
    </dsp:sp>
    <dsp:sp modelId="{FCA5FD9C-AFBE-4350-BCF9-F116ADD0864C}">
      <dsp:nvSpPr>
        <dsp:cNvPr id="0" name=""/>
        <dsp:cNvSpPr/>
      </dsp:nvSpPr>
      <dsp:spPr>
        <a:xfrm rot="10800000">
          <a:off x="2550849" y="2220617"/>
          <a:ext cx="362437" cy="4588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L" sz="1300" kern="1200"/>
        </a:p>
      </dsp:txBody>
      <dsp:txXfrm rot="10800000">
        <a:off x="2659580" y="2312388"/>
        <a:ext cx="253706" cy="275314"/>
      </dsp:txXfrm>
    </dsp:sp>
    <dsp:sp modelId="{FE4BD663-F79F-4EDE-82AA-FC4E0D78E06A}">
      <dsp:nvSpPr>
        <dsp:cNvPr id="0" name=""/>
        <dsp:cNvSpPr/>
      </dsp:nvSpPr>
      <dsp:spPr>
        <a:xfrm>
          <a:off x="1020312" y="1770258"/>
          <a:ext cx="1359576" cy="13595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CL" sz="1600" kern="1200" dirty="0"/>
            <a:t>Estado de estructura</a:t>
          </a:r>
        </a:p>
      </dsp:txBody>
      <dsp:txXfrm>
        <a:off x="1219417" y="1969363"/>
        <a:ext cx="961366" cy="961366"/>
      </dsp:txXfrm>
    </dsp:sp>
    <dsp:sp modelId="{026A301A-7E6B-439A-9C8F-0426D1681480}">
      <dsp:nvSpPr>
        <dsp:cNvPr id="0" name=""/>
        <dsp:cNvSpPr/>
      </dsp:nvSpPr>
      <dsp:spPr>
        <a:xfrm rot="18000000">
          <a:off x="2024607" y="1344674"/>
          <a:ext cx="362437" cy="4588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CL" sz="1300" kern="1200"/>
        </a:p>
      </dsp:txBody>
      <dsp:txXfrm>
        <a:off x="2051790" y="1483527"/>
        <a:ext cx="253706" cy="27531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7307-684C-43DA-9198-0D45260FB1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L"/>
          </a:p>
        </p:txBody>
      </p:sp>
      <p:sp>
        <p:nvSpPr>
          <p:cNvPr id="3" name="Subtitle 2">
            <a:extLst>
              <a:ext uri="{FF2B5EF4-FFF2-40B4-BE49-F238E27FC236}">
                <a16:creationId xmlns:a16="http://schemas.microsoft.com/office/drawing/2014/main" id="{6C410011-41C1-4E1C-B055-7009931033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L"/>
          </a:p>
        </p:txBody>
      </p:sp>
      <p:sp>
        <p:nvSpPr>
          <p:cNvPr id="4" name="Date Placeholder 3">
            <a:extLst>
              <a:ext uri="{FF2B5EF4-FFF2-40B4-BE49-F238E27FC236}">
                <a16:creationId xmlns:a16="http://schemas.microsoft.com/office/drawing/2014/main" id="{779E036A-D10D-4F6C-AF1F-D1449F95B8C0}"/>
              </a:ext>
            </a:extLst>
          </p:cNvPr>
          <p:cNvSpPr>
            <a:spLocks noGrp="1"/>
          </p:cNvSpPr>
          <p:nvPr>
            <p:ph type="dt" sz="half" idx="10"/>
          </p:nvPr>
        </p:nvSpPr>
        <p:spPr/>
        <p:txBody>
          <a:bodyPr/>
          <a:lstStyle/>
          <a:p>
            <a:fld id="{3B4CAEC8-6A91-4AC1-A21A-69EF3EBAC804}" type="datetimeFigureOut">
              <a:rPr lang="es-CL" smtClean="0"/>
              <a:t>15-03-2020</a:t>
            </a:fld>
            <a:endParaRPr lang="es-CL"/>
          </a:p>
        </p:txBody>
      </p:sp>
      <p:sp>
        <p:nvSpPr>
          <p:cNvPr id="5" name="Footer Placeholder 4">
            <a:extLst>
              <a:ext uri="{FF2B5EF4-FFF2-40B4-BE49-F238E27FC236}">
                <a16:creationId xmlns:a16="http://schemas.microsoft.com/office/drawing/2014/main" id="{0DC6EB0E-261A-4DB9-B0A3-DC097B55F2E1}"/>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C66233F6-8673-4574-B5AA-99138C7160E0}"/>
              </a:ext>
            </a:extLst>
          </p:cNvPr>
          <p:cNvSpPr>
            <a:spLocks noGrp="1"/>
          </p:cNvSpPr>
          <p:nvPr>
            <p:ph type="sldNum" sz="quarter" idx="12"/>
          </p:nvPr>
        </p:nvSpPr>
        <p:spPr/>
        <p:txBody>
          <a:bodyPr/>
          <a:lstStyle/>
          <a:p>
            <a:fld id="{FEB5E317-877F-4961-B043-D7BD5C0EB6EB}" type="slidenum">
              <a:rPr lang="es-CL" smtClean="0"/>
              <a:t>‹#›</a:t>
            </a:fld>
            <a:endParaRPr lang="es-CL"/>
          </a:p>
        </p:txBody>
      </p:sp>
    </p:spTree>
    <p:extLst>
      <p:ext uri="{BB962C8B-B14F-4D97-AF65-F5344CB8AC3E}">
        <p14:creationId xmlns:p14="http://schemas.microsoft.com/office/powerpoint/2010/main" val="260344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3215-4EA8-4A8C-898F-FBC6B49BC8DA}"/>
              </a:ext>
            </a:extLst>
          </p:cNvPr>
          <p:cNvSpPr>
            <a:spLocks noGrp="1"/>
          </p:cNvSpPr>
          <p:nvPr>
            <p:ph type="title"/>
          </p:nvPr>
        </p:nvSpPr>
        <p:spPr/>
        <p:txBody>
          <a:bodyPr/>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E3F0567E-3E1B-4385-8A80-C28DC358F1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2E5BC6D8-941D-4521-9BBB-BF59793FB8D2}"/>
              </a:ext>
            </a:extLst>
          </p:cNvPr>
          <p:cNvSpPr>
            <a:spLocks noGrp="1"/>
          </p:cNvSpPr>
          <p:nvPr>
            <p:ph type="dt" sz="half" idx="10"/>
          </p:nvPr>
        </p:nvSpPr>
        <p:spPr/>
        <p:txBody>
          <a:bodyPr/>
          <a:lstStyle/>
          <a:p>
            <a:fld id="{3B4CAEC8-6A91-4AC1-A21A-69EF3EBAC804}" type="datetimeFigureOut">
              <a:rPr lang="es-CL" smtClean="0"/>
              <a:t>15-03-2020</a:t>
            </a:fld>
            <a:endParaRPr lang="es-CL"/>
          </a:p>
        </p:txBody>
      </p:sp>
      <p:sp>
        <p:nvSpPr>
          <p:cNvPr id="5" name="Footer Placeholder 4">
            <a:extLst>
              <a:ext uri="{FF2B5EF4-FFF2-40B4-BE49-F238E27FC236}">
                <a16:creationId xmlns:a16="http://schemas.microsoft.com/office/drawing/2014/main" id="{02826371-4F9E-422A-9450-592AEEFD7D58}"/>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B7183890-6FAD-498A-B7E1-6C4B8A38B9B1}"/>
              </a:ext>
            </a:extLst>
          </p:cNvPr>
          <p:cNvSpPr>
            <a:spLocks noGrp="1"/>
          </p:cNvSpPr>
          <p:nvPr>
            <p:ph type="sldNum" sz="quarter" idx="12"/>
          </p:nvPr>
        </p:nvSpPr>
        <p:spPr/>
        <p:txBody>
          <a:bodyPr/>
          <a:lstStyle/>
          <a:p>
            <a:fld id="{FEB5E317-877F-4961-B043-D7BD5C0EB6EB}" type="slidenum">
              <a:rPr lang="es-CL" smtClean="0"/>
              <a:t>‹#›</a:t>
            </a:fld>
            <a:endParaRPr lang="es-CL"/>
          </a:p>
        </p:txBody>
      </p:sp>
    </p:spTree>
    <p:extLst>
      <p:ext uri="{BB962C8B-B14F-4D97-AF65-F5344CB8AC3E}">
        <p14:creationId xmlns:p14="http://schemas.microsoft.com/office/powerpoint/2010/main" val="1706677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680419-450E-4340-863D-9A7F259ED6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D68D67A6-BEE2-4208-97B2-6959DE75EA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2E1F36FA-CF9B-42FB-A294-B1192DC80319}"/>
              </a:ext>
            </a:extLst>
          </p:cNvPr>
          <p:cNvSpPr>
            <a:spLocks noGrp="1"/>
          </p:cNvSpPr>
          <p:nvPr>
            <p:ph type="dt" sz="half" idx="10"/>
          </p:nvPr>
        </p:nvSpPr>
        <p:spPr/>
        <p:txBody>
          <a:bodyPr/>
          <a:lstStyle/>
          <a:p>
            <a:fld id="{3B4CAEC8-6A91-4AC1-A21A-69EF3EBAC804}" type="datetimeFigureOut">
              <a:rPr lang="es-CL" smtClean="0"/>
              <a:t>15-03-2020</a:t>
            </a:fld>
            <a:endParaRPr lang="es-CL"/>
          </a:p>
        </p:txBody>
      </p:sp>
      <p:sp>
        <p:nvSpPr>
          <p:cNvPr id="5" name="Footer Placeholder 4">
            <a:extLst>
              <a:ext uri="{FF2B5EF4-FFF2-40B4-BE49-F238E27FC236}">
                <a16:creationId xmlns:a16="http://schemas.microsoft.com/office/drawing/2014/main" id="{8BE6C195-37AA-4E2E-9821-0695B44F1FF4}"/>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0308095B-2B70-4E26-B3E1-0006605C445D}"/>
              </a:ext>
            </a:extLst>
          </p:cNvPr>
          <p:cNvSpPr>
            <a:spLocks noGrp="1"/>
          </p:cNvSpPr>
          <p:nvPr>
            <p:ph type="sldNum" sz="quarter" idx="12"/>
          </p:nvPr>
        </p:nvSpPr>
        <p:spPr/>
        <p:txBody>
          <a:bodyPr/>
          <a:lstStyle/>
          <a:p>
            <a:fld id="{FEB5E317-877F-4961-B043-D7BD5C0EB6EB}" type="slidenum">
              <a:rPr lang="es-CL" smtClean="0"/>
              <a:t>‹#›</a:t>
            </a:fld>
            <a:endParaRPr lang="es-CL"/>
          </a:p>
        </p:txBody>
      </p:sp>
    </p:spTree>
    <p:extLst>
      <p:ext uri="{BB962C8B-B14F-4D97-AF65-F5344CB8AC3E}">
        <p14:creationId xmlns:p14="http://schemas.microsoft.com/office/powerpoint/2010/main" val="2529654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C222-A64C-49A6-9E19-F0EB58199204}"/>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F8CCBE52-BBDA-4015-8259-06A13D035B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CECCF62E-D34E-42AD-AD6B-6F3DA4B4B0CB}"/>
              </a:ext>
            </a:extLst>
          </p:cNvPr>
          <p:cNvSpPr>
            <a:spLocks noGrp="1"/>
          </p:cNvSpPr>
          <p:nvPr>
            <p:ph type="dt" sz="half" idx="10"/>
          </p:nvPr>
        </p:nvSpPr>
        <p:spPr/>
        <p:txBody>
          <a:bodyPr/>
          <a:lstStyle/>
          <a:p>
            <a:fld id="{3B4CAEC8-6A91-4AC1-A21A-69EF3EBAC804}" type="datetimeFigureOut">
              <a:rPr lang="es-CL" smtClean="0"/>
              <a:t>15-03-2020</a:t>
            </a:fld>
            <a:endParaRPr lang="es-CL"/>
          </a:p>
        </p:txBody>
      </p:sp>
      <p:sp>
        <p:nvSpPr>
          <p:cNvPr id="5" name="Footer Placeholder 4">
            <a:extLst>
              <a:ext uri="{FF2B5EF4-FFF2-40B4-BE49-F238E27FC236}">
                <a16:creationId xmlns:a16="http://schemas.microsoft.com/office/drawing/2014/main" id="{DCFCBED6-8F70-4251-8074-A67C869974E9}"/>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769094A5-B473-434F-96BD-893A03D17401}"/>
              </a:ext>
            </a:extLst>
          </p:cNvPr>
          <p:cNvSpPr>
            <a:spLocks noGrp="1"/>
          </p:cNvSpPr>
          <p:nvPr>
            <p:ph type="sldNum" sz="quarter" idx="12"/>
          </p:nvPr>
        </p:nvSpPr>
        <p:spPr/>
        <p:txBody>
          <a:bodyPr/>
          <a:lstStyle/>
          <a:p>
            <a:fld id="{FEB5E317-877F-4961-B043-D7BD5C0EB6EB}" type="slidenum">
              <a:rPr lang="es-CL" smtClean="0"/>
              <a:t>‹#›</a:t>
            </a:fld>
            <a:endParaRPr lang="es-CL"/>
          </a:p>
        </p:txBody>
      </p:sp>
    </p:spTree>
    <p:extLst>
      <p:ext uri="{BB962C8B-B14F-4D97-AF65-F5344CB8AC3E}">
        <p14:creationId xmlns:p14="http://schemas.microsoft.com/office/powerpoint/2010/main" val="3668703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1311-9E30-4FCE-9882-2A1F7104E5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L"/>
          </a:p>
        </p:txBody>
      </p:sp>
      <p:sp>
        <p:nvSpPr>
          <p:cNvPr id="3" name="Text Placeholder 2">
            <a:extLst>
              <a:ext uri="{FF2B5EF4-FFF2-40B4-BE49-F238E27FC236}">
                <a16:creationId xmlns:a16="http://schemas.microsoft.com/office/drawing/2014/main" id="{5D286771-B2CB-4AAB-B0D2-475B2B66ED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131053-0D6E-4979-A29A-282A976EB8A5}"/>
              </a:ext>
            </a:extLst>
          </p:cNvPr>
          <p:cNvSpPr>
            <a:spLocks noGrp="1"/>
          </p:cNvSpPr>
          <p:nvPr>
            <p:ph type="dt" sz="half" idx="10"/>
          </p:nvPr>
        </p:nvSpPr>
        <p:spPr/>
        <p:txBody>
          <a:bodyPr/>
          <a:lstStyle/>
          <a:p>
            <a:fld id="{3B4CAEC8-6A91-4AC1-A21A-69EF3EBAC804}" type="datetimeFigureOut">
              <a:rPr lang="es-CL" smtClean="0"/>
              <a:t>15-03-2020</a:t>
            </a:fld>
            <a:endParaRPr lang="es-CL"/>
          </a:p>
        </p:txBody>
      </p:sp>
      <p:sp>
        <p:nvSpPr>
          <p:cNvPr id="5" name="Footer Placeholder 4">
            <a:extLst>
              <a:ext uri="{FF2B5EF4-FFF2-40B4-BE49-F238E27FC236}">
                <a16:creationId xmlns:a16="http://schemas.microsoft.com/office/drawing/2014/main" id="{7B8097CB-9298-4C8F-A093-5B17CD23C2B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A26DCDDE-8AD7-4844-B974-01F1419948F8}"/>
              </a:ext>
            </a:extLst>
          </p:cNvPr>
          <p:cNvSpPr>
            <a:spLocks noGrp="1"/>
          </p:cNvSpPr>
          <p:nvPr>
            <p:ph type="sldNum" sz="quarter" idx="12"/>
          </p:nvPr>
        </p:nvSpPr>
        <p:spPr/>
        <p:txBody>
          <a:bodyPr/>
          <a:lstStyle/>
          <a:p>
            <a:fld id="{FEB5E317-877F-4961-B043-D7BD5C0EB6EB}" type="slidenum">
              <a:rPr lang="es-CL" smtClean="0"/>
              <a:t>‹#›</a:t>
            </a:fld>
            <a:endParaRPr lang="es-CL"/>
          </a:p>
        </p:txBody>
      </p:sp>
    </p:spTree>
    <p:extLst>
      <p:ext uri="{BB962C8B-B14F-4D97-AF65-F5344CB8AC3E}">
        <p14:creationId xmlns:p14="http://schemas.microsoft.com/office/powerpoint/2010/main" val="487379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C466-5AED-4567-8659-7617557B053A}"/>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FEB7236E-B339-48F3-B16B-E8C280ACF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Content Placeholder 3">
            <a:extLst>
              <a:ext uri="{FF2B5EF4-FFF2-40B4-BE49-F238E27FC236}">
                <a16:creationId xmlns:a16="http://schemas.microsoft.com/office/drawing/2014/main" id="{EB14E402-C7DB-4ADD-98D2-4BA5172F6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Date Placeholder 4">
            <a:extLst>
              <a:ext uri="{FF2B5EF4-FFF2-40B4-BE49-F238E27FC236}">
                <a16:creationId xmlns:a16="http://schemas.microsoft.com/office/drawing/2014/main" id="{C50E2423-EC66-4EA4-ACFA-BC3D87226BCA}"/>
              </a:ext>
            </a:extLst>
          </p:cNvPr>
          <p:cNvSpPr>
            <a:spLocks noGrp="1"/>
          </p:cNvSpPr>
          <p:nvPr>
            <p:ph type="dt" sz="half" idx="10"/>
          </p:nvPr>
        </p:nvSpPr>
        <p:spPr/>
        <p:txBody>
          <a:bodyPr/>
          <a:lstStyle/>
          <a:p>
            <a:fld id="{3B4CAEC8-6A91-4AC1-A21A-69EF3EBAC804}" type="datetimeFigureOut">
              <a:rPr lang="es-CL" smtClean="0"/>
              <a:t>15-03-2020</a:t>
            </a:fld>
            <a:endParaRPr lang="es-CL"/>
          </a:p>
        </p:txBody>
      </p:sp>
      <p:sp>
        <p:nvSpPr>
          <p:cNvPr id="6" name="Footer Placeholder 5">
            <a:extLst>
              <a:ext uri="{FF2B5EF4-FFF2-40B4-BE49-F238E27FC236}">
                <a16:creationId xmlns:a16="http://schemas.microsoft.com/office/drawing/2014/main" id="{EAB984B0-A5E0-4D8D-A4C4-EDB2D02779EB}"/>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024345C5-DF89-4966-BFCC-49EED92111C4}"/>
              </a:ext>
            </a:extLst>
          </p:cNvPr>
          <p:cNvSpPr>
            <a:spLocks noGrp="1"/>
          </p:cNvSpPr>
          <p:nvPr>
            <p:ph type="sldNum" sz="quarter" idx="12"/>
          </p:nvPr>
        </p:nvSpPr>
        <p:spPr/>
        <p:txBody>
          <a:bodyPr/>
          <a:lstStyle/>
          <a:p>
            <a:fld id="{FEB5E317-877F-4961-B043-D7BD5C0EB6EB}" type="slidenum">
              <a:rPr lang="es-CL" smtClean="0"/>
              <a:t>‹#›</a:t>
            </a:fld>
            <a:endParaRPr lang="es-CL"/>
          </a:p>
        </p:txBody>
      </p:sp>
    </p:spTree>
    <p:extLst>
      <p:ext uri="{BB962C8B-B14F-4D97-AF65-F5344CB8AC3E}">
        <p14:creationId xmlns:p14="http://schemas.microsoft.com/office/powerpoint/2010/main" val="3218305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90EE-5AD7-4335-8451-1C57A911720A}"/>
              </a:ext>
            </a:extLst>
          </p:cNvPr>
          <p:cNvSpPr>
            <a:spLocks noGrp="1"/>
          </p:cNvSpPr>
          <p:nvPr>
            <p:ph type="title"/>
          </p:nvPr>
        </p:nvSpPr>
        <p:spPr>
          <a:xfrm>
            <a:off x="839788" y="365125"/>
            <a:ext cx="10515600" cy="1325563"/>
          </a:xfrm>
        </p:spPr>
        <p:txBody>
          <a:bodyPr/>
          <a:lstStyle/>
          <a:p>
            <a:r>
              <a:rPr lang="en-US"/>
              <a:t>Click to edit Master title style</a:t>
            </a:r>
            <a:endParaRPr lang="es-CL"/>
          </a:p>
        </p:txBody>
      </p:sp>
      <p:sp>
        <p:nvSpPr>
          <p:cNvPr id="3" name="Text Placeholder 2">
            <a:extLst>
              <a:ext uri="{FF2B5EF4-FFF2-40B4-BE49-F238E27FC236}">
                <a16:creationId xmlns:a16="http://schemas.microsoft.com/office/drawing/2014/main" id="{4C1E2F31-21EF-44CE-908F-910D8FECEB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B49B83-7A2E-4B6C-AF3E-4D239FD50F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Text Placeholder 4">
            <a:extLst>
              <a:ext uri="{FF2B5EF4-FFF2-40B4-BE49-F238E27FC236}">
                <a16:creationId xmlns:a16="http://schemas.microsoft.com/office/drawing/2014/main" id="{0CD95A75-6F3F-43EE-9472-D440D3866A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0DC8C-8E79-4300-AEDB-674FB4D9F1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7" name="Date Placeholder 6">
            <a:extLst>
              <a:ext uri="{FF2B5EF4-FFF2-40B4-BE49-F238E27FC236}">
                <a16:creationId xmlns:a16="http://schemas.microsoft.com/office/drawing/2014/main" id="{03BAFAC5-EA3D-4752-ACC6-0F7F1BA71FD4}"/>
              </a:ext>
            </a:extLst>
          </p:cNvPr>
          <p:cNvSpPr>
            <a:spLocks noGrp="1"/>
          </p:cNvSpPr>
          <p:nvPr>
            <p:ph type="dt" sz="half" idx="10"/>
          </p:nvPr>
        </p:nvSpPr>
        <p:spPr/>
        <p:txBody>
          <a:bodyPr/>
          <a:lstStyle/>
          <a:p>
            <a:fld id="{3B4CAEC8-6A91-4AC1-A21A-69EF3EBAC804}" type="datetimeFigureOut">
              <a:rPr lang="es-CL" smtClean="0"/>
              <a:t>15-03-2020</a:t>
            </a:fld>
            <a:endParaRPr lang="es-CL"/>
          </a:p>
        </p:txBody>
      </p:sp>
      <p:sp>
        <p:nvSpPr>
          <p:cNvPr id="8" name="Footer Placeholder 7">
            <a:extLst>
              <a:ext uri="{FF2B5EF4-FFF2-40B4-BE49-F238E27FC236}">
                <a16:creationId xmlns:a16="http://schemas.microsoft.com/office/drawing/2014/main" id="{5730AFE3-EA3C-4779-B675-9EC4CBD0D85F}"/>
              </a:ext>
            </a:extLst>
          </p:cNvPr>
          <p:cNvSpPr>
            <a:spLocks noGrp="1"/>
          </p:cNvSpPr>
          <p:nvPr>
            <p:ph type="ftr" sz="quarter" idx="11"/>
          </p:nvPr>
        </p:nvSpPr>
        <p:spPr/>
        <p:txBody>
          <a:bodyPr/>
          <a:lstStyle/>
          <a:p>
            <a:endParaRPr lang="es-CL"/>
          </a:p>
        </p:txBody>
      </p:sp>
      <p:sp>
        <p:nvSpPr>
          <p:cNvPr id="9" name="Slide Number Placeholder 8">
            <a:extLst>
              <a:ext uri="{FF2B5EF4-FFF2-40B4-BE49-F238E27FC236}">
                <a16:creationId xmlns:a16="http://schemas.microsoft.com/office/drawing/2014/main" id="{85612E4D-8D0F-41F3-B58C-1BC6B48B8CC7}"/>
              </a:ext>
            </a:extLst>
          </p:cNvPr>
          <p:cNvSpPr>
            <a:spLocks noGrp="1"/>
          </p:cNvSpPr>
          <p:nvPr>
            <p:ph type="sldNum" sz="quarter" idx="12"/>
          </p:nvPr>
        </p:nvSpPr>
        <p:spPr/>
        <p:txBody>
          <a:bodyPr/>
          <a:lstStyle/>
          <a:p>
            <a:fld id="{FEB5E317-877F-4961-B043-D7BD5C0EB6EB}" type="slidenum">
              <a:rPr lang="es-CL" smtClean="0"/>
              <a:t>‹#›</a:t>
            </a:fld>
            <a:endParaRPr lang="es-CL"/>
          </a:p>
        </p:txBody>
      </p:sp>
    </p:spTree>
    <p:extLst>
      <p:ext uri="{BB962C8B-B14F-4D97-AF65-F5344CB8AC3E}">
        <p14:creationId xmlns:p14="http://schemas.microsoft.com/office/powerpoint/2010/main" val="1036763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4D9B-1C4C-457F-BEF6-F71E325D9D57}"/>
              </a:ext>
            </a:extLst>
          </p:cNvPr>
          <p:cNvSpPr>
            <a:spLocks noGrp="1"/>
          </p:cNvSpPr>
          <p:nvPr>
            <p:ph type="title"/>
          </p:nvPr>
        </p:nvSpPr>
        <p:spPr/>
        <p:txBody>
          <a:bodyPr/>
          <a:lstStyle/>
          <a:p>
            <a:r>
              <a:rPr lang="en-US"/>
              <a:t>Click to edit Master title style</a:t>
            </a:r>
            <a:endParaRPr lang="es-CL"/>
          </a:p>
        </p:txBody>
      </p:sp>
      <p:sp>
        <p:nvSpPr>
          <p:cNvPr id="3" name="Date Placeholder 2">
            <a:extLst>
              <a:ext uri="{FF2B5EF4-FFF2-40B4-BE49-F238E27FC236}">
                <a16:creationId xmlns:a16="http://schemas.microsoft.com/office/drawing/2014/main" id="{9196F44F-705A-4294-B293-50D9AF595F7B}"/>
              </a:ext>
            </a:extLst>
          </p:cNvPr>
          <p:cNvSpPr>
            <a:spLocks noGrp="1"/>
          </p:cNvSpPr>
          <p:nvPr>
            <p:ph type="dt" sz="half" idx="10"/>
          </p:nvPr>
        </p:nvSpPr>
        <p:spPr/>
        <p:txBody>
          <a:bodyPr/>
          <a:lstStyle/>
          <a:p>
            <a:fld id="{3B4CAEC8-6A91-4AC1-A21A-69EF3EBAC804}" type="datetimeFigureOut">
              <a:rPr lang="es-CL" smtClean="0"/>
              <a:t>15-03-2020</a:t>
            </a:fld>
            <a:endParaRPr lang="es-CL"/>
          </a:p>
        </p:txBody>
      </p:sp>
      <p:sp>
        <p:nvSpPr>
          <p:cNvPr id="4" name="Footer Placeholder 3">
            <a:extLst>
              <a:ext uri="{FF2B5EF4-FFF2-40B4-BE49-F238E27FC236}">
                <a16:creationId xmlns:a16="http://schemas.microsoft.com/office/drawing/2014/main" id="{AA544CC5-C720-4BBA-BA25-4EF082470340}"/>
              </a:ext>
            </a:extLst>
          </p:cNvPr>
          <p:cNvSpPr>
            <a:spLocks noGrp="1"/>
          </p:cNvSpPr>
          <p:nvPr>
            <p:ph type="ftr" sz="quarter" idx="11"/>
          </p:nvPr>
        </p:nvSpPr>
        <p:spPr/>
        <p:txBody>
          <a:bodyPr/>
          <a:lstStyle/>
          <a:p>
            <a:endParaRPr lang="es-CL"/>
          </a:p>
        </p:txBody>
      </p:sp>
      <p:sp>
        <p:nvSpPr>
          <p:cNvPr id="5" name="Slide Number Placeholder 4">
            <a:extLst>
              <a:ext uri="{FF2B5EF4-FFF2-40B4-BE49-F238E27FC236}">
                <a16:creationId xmlns:a16="http://schemas.microsoft.com/office/drawing/2014/main" id="{D5EC4CAA-98CE-43E2-B774-6B9189B662B9}"/>
              </a:ext>
            </a:extLst>
          </p:cNvPr>
          <p:cNvSpPr>
            <a:spLocks noGrp="1"/>
          </p:cNvSpPr>
          <p:nvPr>
            <p:ph type="sldNum" sz="quarter" idx="12"/>
          </p:nvPr>
        </p:nvSpPr>
        <p:spPr/>
        <p:txBody>
          <a:bodyPr/>
          <a:lstStyle/>
          <a:p>
            <a:fld id="{FEB5E317-877F-4961-B043-D7BD5C0EB6EB}" type="slidenum">
              <a:rPr lang="es-CL" smtClean="0"/>
              <a:t>‹#›</a:t>
            </a:fld>
            <a:endParaRPr lang="es-CL"/>
          </a:p>
        </p:txBody>
      </p:sp>
    </p:spTree>
    <p:extLst>
      <p:ext uri="{BB962C8B-B14F-4D97-AF65-F5344CB8AC3E}">
        <p14:creationId xmlns:p14="http://schemas.microsoft.com/office/powerpoint/2010/main" val="298099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84A1C5-A6B5-4974-8E94-847EEF665497}"/>
              </a:ext>
            </a:extLst>
          </p:cNvPr>
          <p:cNvSpPr>
            <a:spLocks noGrp="1"/>
          </p:cNvSpPr>
          <p:nvPr>
            <p:ph type="dt" sz="half" idx="10"/>
          </p:nvPr>
        </p:nvSpPr>
        <p:spPr/>
        <p:txBody>
          <a:bodyPr/>
          <a:lstStyle/>
          <a:p>
            <a:fld id="{3B4CAEC8-6A91-4AC1-A21A-69EF3EBAC804}" type="datetimeFigureOut">
              <a:rPr lang="es-CL" smtClean="0"/>
              <a:t>15-03-2020</a:t>
            </a:fld>
            <a:endParaRPr lang="es-CL"/>
          </a:p>
        </p:txBody>
      </p:sp>
      <p:sp>
        <p:nvSpPr>
          <p:cNvPr id="3" name="Footer Placeholder 2">
            <a:extLst>
              <a:ext uri="{FF2B5EF4-FFF2-40B4-BE49-F238E27FC236}">
                <a16:creationId xmlns:a16="http://schemas.microsoft.com/office/drawing/2014/main" id="{C68409C6-FADE-48FD-8F79-24C70AFBB7C3}"/>
              </a:ext>
            </a:extLst>
          </p:cNvPr>
          <p:cNvSpPr>
            <a:spLocks noGrp="1"/>
          </p:cNvSpPr>
          <p:nvPr>
            <p:ph type="ftr" sz="quarter" idx="11"/>
          </p:nvPr>
        </p:nvSpPr>
        <p:spPr/>
        <p:txBody>
          <a:bodyPr/>
          <a:lstStyle/>
          <a:p>
            <a:endParaRPr lang="es-CL"/>
          </a:p>
        </p:txBody>
      </p:sp>
      <p:sp>
        <p:nvSpPr>
          <p:cNvPr id="4" name="Slide Number Placeholder 3">
            <a:extLst>
              <a:ext uri="{FF2B5EF4-FFF2-40B4-BE49-F238E27FC236}">
                <a16:creationId xmlns:a16="http://schemas.microsoft.com/office/drawing/2014/main" id="{79FA637F-EB6D-4C8A-9257-471BBFA79CC2}"/>
              </a:ext>
            </a:extLst>
          </p:cNvPr>
          <p:cNvSpPr>
            <a:spLocks noGrp="1"/>
          </p:cNvSpPr>
          <p:nvPr>
            <p:ph type="sldNum" sz="quarter" idx="12"/>
          </p:nvPr>
        </p:nvSpPr>
        <p:spPr/>
        <p:txBody>
          <a:bodyPr/>
          <a:lstStyle/>
          <a:p>
            <a:fld id="{FEB5E317-877F-4961-B043-D7BD5C0EB6EB}" type="slidenum">
              <a:rPr lang="es-CL" smtClean="0"/>
              <a:t>‹#›</a:t>
            </a:fld>
            <a:endParaRPr lang="es-CL"/>
          </a:p>
        </p:txBody>
      </p:sp>
    </p:spTree>
    <p:extLst>
      <p:ext uri="{BB962C8B-B14F-4D97-AF65-F5344CB8AC3E}">
        <p14:creationId xmlns:p14="http://schemas.microsoft.com/office/powerpoint/2010/main" val="3298049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AD52-96C8-43D7-97E8-3349D98904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Content Placeholder 2">
            <a:extLst>
              <a:ext uri="{FF2B5EF4-FFF2-40B4-BE49-F238E27FC236}">
                <a16:creationId xmlns:a16="http://schemas.microsoft.com/office/drawing/2014/main" id="{0671C5A8-0501-4651-A6FF-3F73D8A5E2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Text Placeholder 3">
            <a:extLst>
              <a:ext uri="{FF2B5EF4-FFF2-40B4-BE49-F238E27FC236}">
                <a16:creationId xmlns:a16="http://schemas.microsoft.com/office/drawing/2014/main" id="{6E643335-39F2-49C1-B508-B44351A82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6A438-151D-4257-B98F-BCC0691604BE}"/>
              </a:ext>
            </a:extLst>
          </p:cNvPr>
          <p:cNvSpPr>
            <a:spLocks noGrp="1"/>
          </p:cNvSpPr>
          <p:nvPr>
            <p:ph type="dt" sz="half" idx="10"/>
          </p:nvPr>
        </p:nvSpPr>
        <p:spPr/>
        <p:txBody>
          <a:bodyPr/>
          <a:lstStyle/>
          <a:p>
            <a:fld id="{3B4CAEC8-6A91-4AC1-A21A-69EF3EBAC804}" type="datetimeFigureOut">
              <a:rPr lang="es-CL" smtClean="0"/>
              <a:t>15-03-2020</a:t>
            </a:fld>
            <a:endParaRPr lang="es-CL"/>
          </a:p>
        </p:txBody>
      </p:sp>
      <p:sp>
        <p:nvSpPr>
          <p:cNvPr id="6" name="Footer Placeholder 5">
            <a:extLst>
              <a:ext uri="{FF2B5EF4-FFF2-40B4-BE49-F238E27FC236}">
                <a16:creationId xmlns:a16="http://schemas.microsoft.com/office/drawing/2014/main" id="{CCBFB0F9-1688-4285-91A3-6FF498991F02}"/>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5AF81C9A-0A99-4C39-AAE7-1AC4AACB8A30}"/>
              </a:ext>
            </a:extLst>
          </p:cNvPr>
          <p:cNvSpPr>
            <a:spLocks noGrp="1"/>
          </p:cNvSpPr>
          <p:nvPr>
            <p:ph type="sldNum" sz="quarter" idx="12"/>
          </p:nvPr>
        </p:nvSpPr>
        <p:spPr/>
        <p:txBody>
          <a:bodyPr/>
          <a:lstStyle/>
          <a:p>
            <a:fld id="{FEB5E317-877F-4961-B043-D7BD5C0EB6EB}" type="slidenum">
              <a:rPr lang="es-CL" smtClean="0"/>
              <a:t>‹#›</a:t>
            </a:fld>
            <a:endParaRPr lang="es-CL"/>
          </a:p>
        </p:txBody>
      </p:sp>
    </p:spTree>
    <p:extLst>
      <p:ext uri="{BB962C8B-B14F-4D97-AF65-F5344CB8AC3E}">
        <p14:creationId xmlns:p14="http://schemas.microsoft.com/office/powerpoint/2010/main" val="582101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98C9E-2F53-4394-B329-EEAEE20C7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Picture Placeholder 2">
            <a:extLst>
              <a:ext uri="{FF2B5EF4-FFF2-40B4-BE49-F238E27FC236}">
                <a16:creationId xmlns:a16="http://schemas.microsoft.com/office/drawing/2014/main" id="{DA993E23-7A66-419D-9D71-0E965F6B9F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a:extLst>
              <a:ext uri="{FF2B5EF4-FFF2-40B4-BE49-F238E27FC236}">
                <a16:creationId xmlns:a16="http://schemas.microsoft.com/office/drawing/2014/main" id="{CCF9CA0E-43C1-467A-9FC7-16B379FF8C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A7DBF8-ED83-4684-87CE-22B9280A4A56}"/>
              </a:ext>
            </a:extLst>
          </p:cNvPr>
          <p:cNvSpPr>
            <a:spLocks noGrp="1"/>
          </p:cNvSpPr>
          <p:nvPr>
            <p:ph type="dt" sz="half" idx="10"/>
          </p:nvPr>
        </p:nvSpPr>
        <p:spPr/>
        <p:txBody>
          <a:bodyPr/>
          <a:lstStyle/>
          <a:p>
            <a:fld id="{3B4CAEC8-6A91-4AC1-A21A-69EF3EBAC804}" type="datetimeFigureOut">
              <a:rPr lang="es-CL" smtClean="0"/>
              <a:t>15-03-2020</a:t>
            </a:fld>
            <a:endParaRPr lang="es-CL"/>
          </a:p>
        </p:txBody>
      </p:sp>
      <p:sp>
        <p:nvSpPr>
          <p:cNvPr id="6" name="Footer Placeholder 5">
            <a:extLst>
              <a:ext uri="{FF2B5EF4-FFF2-40B4-BE49-F238E27FC236}">
                <a16:creationId xmlns:a16="http://schemas.microsoft.com/office/drawing/2014/main" id="{DC49047F-4D17-4ABB-90F9-D45F3871F876}"/>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8A46493D-36A7-4E29-AB6B-78F2E0BAC4ED}"/>
              </a:ext>
            </a:extLst>
          </p:cNvPr>
          <p:cNvSpPr>
            <a:spLocks noGrp="1"/>
          </p:cNvSpPr>
          <p:nvPr>
            <p:ph type="sldNum" sz="quarter" idx="12"/>
          </p:nvPr>
        </p:nvSpPr>
        <p:spPr/>
        <p:txBody>
          <a:bodyPr/>
          <a:lstStyle/>
          <a:p>
            <a:fld id="{FEB5E317-877F-4961-B043-D7BD5C0EB6EB}" type="slidenum">
              <a:rPr lang="es-CL" smtClean="0"/>
              <a:t>‹#›</a:t>
            </a:fld>
            <a:endParaRPr lang="es-CL"/>
          </a:p>
        </p:txBody>
      </p:sp>
    </p:spTree>
    <p:extLst>
      <p:ext uri="{BB962C8B-B14F-4D97-AF65-F5344CB8AC3E}">
        <p14:creationId xmlns:p14="http://schemas.microsoft.com/office/powerpoint/2010/main" val="348768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B3C220-B0C2-4D22-8CF4-F4E57AC95B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L"/>
          </a:p>
        </p:txBody>
      </p:sp>
      <p:sp>
        <p:nvSpPr>
          <p:cNvPr id="3" name="Text Placeholder 2">
            <a:extLst>
              <a:ext uri="{FF2B5EF4-FFF2-40B4-BE49-F238E27FC236}">
                <a16:creationId xmlns:a16="http://schemas.microsoft.com/office/drawing/2014/main" id="{2EAE4073-8F83-4F9B-A7E1-26F0E68FC8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87CCA03E-5EF2-4D73-9F0A-54B562EE1E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CAEC8-6A91-4AC1-A21A-69EF3EBAC804}" type="datetimeFigureOut">
              <a:rPr lang="es-CL" smtClean="0"/>
              <a:t>15-03-2020</a:t>
            </a:fld>
            <a:endParaRPr lang="es-CL"/>
          </a:p>
        </p:txBody>
      </p:sp>
      <p:sp>
        <p:nvSpPr>
          <p:cNvPr id="5" name="Footer Placeholder 4">
            <a:extLst>
              <a:ext uri="{FF2B5EF4-FFF2-40B4-BE49-F238E27FC236}">
                <a16:creationId xmlns:a16="http://schemas.microsoft.com/office/drawing/2014/main" id="{EB2AE381-3776-4FDA-B799-C1A2689874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Slide Number Placeholder 5">
            <a:extLst>
              <a:ext uri="{FF2B5EF4-FFF2-40B4-BE49-F238E27FC236}">
                <a16:creationId xmlns:a16="http://schemas.microsoft.com/office/drawing/2014/main" id="{D3D677E9-A2DF-4035-83B0-8487F37128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5E317-877F-4961-B043-D7BD5C0EB6EB}" type="slidenum">
              <a:rPr lang="es-CL" smtClean="0"/>
              <a:t>‹#›</a:t>
            </a:fld>
            <a:endParaRPr lang="es-CL"/>
          </a:p>
        </p:txBody>
      </p:sp>
    </p:spTree>
    <p:extLst>
      <p:ext uri="{BB962C8B-B14F-4D97-AF65-F5344CB8AC3E}">
        <p14:creationId xmlns:p14="http://schemas.microsoft.com/office/powerpoint/2010/main" val="3412490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C865-87AC-4F7D-8E6E-DD995E164EC5}"/>
              </a:ext>
            </a:extLst>
          </p:cNvPr>
          <p:cNvSpPr>
            <a:spLocks noGrp="1"/>
          </p:cNvSpPr>
          <p:nvPr>
            <p:ph type="ctrTitle"/>
          </p:nvPr>
        </p:nvSpPr>
        <p:spPr/>
        <p:txBody>
          <a:bodyPr>
            <a:normAutofit/>
          </a:bodyPr>
          <a:lstStyle/>
          <a:p>
            <a:r>
              <a:rPr lang="es-ES" sz="4400" dirty="0"/>
              <a:t>Estructuración de datos de sensores para análisis de salud estructural</a:t>
            </a:r>
            <a:endParaRPr lang="es-CL" sz="4400" dirty="0"/>
          </a:p>
        </p:txBody>
      </p:sp>
      <p:sp>
        <p:nvSpPr>
          <p:cNvPr id="3" name="Subtitle 2">
            <a:extLst>
              <a:ext uri="{FF2B5EF4-FFF2-40B4-BE49-F238E27FC236}">
                <a16:creationId xmlns:a16="http://schemas.microsoft.com/office/drawing/2014/main" id="{168E4E57-52E5-4D9A-9C58-CC051DF7D2D8}"/>
              </a:ext>
            </a:extLst>
          </p:cNvPr>
          <p:cNvSpPr>
            <a:spLocks noGrp="1"/>
          </p:cNvSpPr>
          <p:nvPr>
            <p:ph type="subTitle" idx="1"/>
          </p:nvPr>
        </p:nvSpPr>
        <p:spPr>
          <a:xfrm>
            <a:off x="1524000" y="4323932"/>
            <a:ext cx="9144000" cy="1655762"/>
          </a:xfrm>
        </p:spPr>
        <p:txBody>
          <a:bodyPr>
            <a:normAutofit fontScale="77500" lnSpcReduction="20000"/>
          </a:bodyPr>
          <a:lstStyle/>
          <a:p>
            <a:r>
              <a:rPr lang="es-ES" sz="1800" dirty="0"/>
              <a:t>Carlos Patricio Landero Ambiado</a:t>
            </a:r>
            <a:endParaRPr lang="es-CL" sz="1800" dirty="0"/>
          </a:p>
          <a:p>
            <a:r>
              <a:rPr lang="es-ES" sz="1800" dirty="0"/>
              <a:t>Departamento de Ingeniería Informática y Ciencias de la Computación</a:t>
            </a:r>
            <a:endParaRPr lang="es-CL" sz="1800" dirty="0"/>
          </a:p>
          <a:p>
            <a:r>
              <a:rPr lang="es-ES" sz="1800" dirty="0"/>
              <a:t>Facultad de Ingeniería</a:t>
            </a:r>
            <a:endParaRPr lang="es-CL" sz="1800" dirty="0"/>
          </a:p>
          <a:p>
            <a:r>
              <a:rPr lang="es-ES" sz="1800" dirty="0"/>
              <a:t>Universidad de Concepción</a:t>
            </a:r>
          </a:p>
          <a:p>
            <a:endParaRPr lang="es-ES" sz="1800" dirty="0"/>
          </a:p>
          <a:p>
            <a:r>
              <a:rPr lang="es-ES" sz="1800" dirty="0"/>
              <a:t>4 de Marzo de 2020</a:t>
            </a:r>
            <a:endParaRPr lang="es-CL" sz="1800" dirty="0"/>
          </a:p>
          <a:p>
            <a:endParaRPr lang="es-CL" sz="1800" dirty="0"/>
          </a:p>
        </p:txBody>
      </p:sp>
      <p:pic>
        <p:nvPicPr>
          <p:cNvPr id="4" name="image24.png">
            <a:extLst>
              <a:ext uri="{FF2B5EF4-FFF2-40B4-BE49-F238E27FC236}">
                <a16:creationId xmlns:a16="http://schemas.microsoft.com/office/drawing/2014/main" id="{637D0FE3-23FC-400B-A106-B4CB77FB37BB}"/>
              </a:ext>
            </a:extLst>
          </p:cNvPr>
          <p:cNvPicPr/>
          <p:nvPr/>
        </p:nvPicPr>
        <p:blipFill>
          <a:blip r:embed="rId2"/>
          <a:srcRect/>
          <a:stretch>
            <a:fillRect/>
          </a:stretch>
        </p:blipFill>
        <p:spPr>
          <a:xfrm>
            <a:off x="580417" y="455500"/>
            <a:ext cx="1032103" cy="1255854"/>
          </a:xfrm>
          <a:prstGeom prst="rect">
            <a:avLst/>
          </a:prstGeom>
          <a:ln/>
        </p:spPr>
      </p:pic>
      <p:pic>
        <p:nvPicPr>
          <p:cNvPr id="1026" name="Picture 2" descr="Related image">
            <a:extLst>
              <a:ext uri="{FF2B5EF4-FFF2-40B4-BE49-F238E27FC236}">
                <a16:creationId xmlns:a16="http://schemas.microsoft.com/office/drawing/2014/main" id="{381B8835-F8E0-4D2E-9775-32EEFA978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213" y="308394"/>
            <a:ext cx="1032103" cy="177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28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380758A-0756-4878-95B9-7656DBADC67F}"/>
              </a:ext>
            </a:extLst>
          </p:cNvPr>
          <p:cNvSpPr txBox="1">
            <a:spLocks/>
          </p:cNvSpPr>
          <p:nvPr/>
        </p:nvSpPr>
        <p:spPr>
          <a:xfrm>
            <a:off x="871456" y="887162"/>
            <a:ext cx="5071647" cy="4420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L" sz="2400" dirty="0" err="1"/>
              <a:t>TimescaleDB</a:t>
            </a:r>
            <a:endParaRPr lang="es-CL" sz="2400" dirty="0"/>
          </a:p>
          <a:p>
            <a:pPr marL="0" indent="0" algn="just">
              <a:buNone/>
            </a:pPr>
            <a:endParaRPr lang="es-CL" sz="2000" dirty="0"/>
          </a:p>
          <a:p>
            <a:pPr marL="0" indent="0" algn="just">
              <a:buNone/>
            </a:pPr>
            <a:r>
              <a:rPr lang="es-CL" sz="2000" dirty="0"/>
              <a:t>Una extensión de PostgreSQL para el manejo de datos en series de tiempo.</a:t>
            </a:r>
            <a:r>
              <a:rPr lang="es-MX" sz="2000" dirty="0"/>
              <a:t> </a:t>
            </a:r>
          </a:p>
          <a:p>
            <a:pPr marL="0" indent="0" algn="just">
              <a:buNone/>
            </a:pPr>
            <a:endParaRPr lang="es-MX" sz="2000" dirty="0"/>
          </a:p>
          <a:p>
            <a:pPr algn="just"/>
            <a:r>
              <a:rPr lang="es-MX" sz="2000" dirty="0"/>
              <a:t>Permite una rápida ingesta de datos y la realización de consultas complejas</a:t>
            </a:r>
          </a:p>
          <a:p>
            <a:pPr algn="just"/>
            <a:r>
              <a:rPr lang="es-MX" sz="2000" dirty="0"/>
              <a:t>Es compatible con todas las instrucciones de SQL y las funcionalidades de PostgreSQL</a:t>
            </a:r>
            <a:r>
              <a:rPr lang="es-CL" sz="2000" dirty="0"/>
              <a:t>.</a:t>
            </a:r>
          </a:p>
        </p:txBody>
      </p:sp>
      <p:pic>
        <p:nvPicPr>
          <p:cNvPr id="5" name="Picture 4" descr="Image result for timescaledb">
            <a:extLst>
              <a:ext uri="{FF2B5EF4-FFF2-40B4-BE49-F238E27FC236}">
                <a16:creationId xmlns:a16="http://schemas.microsoft.com/office/drawing/2014/main" id="{0883FF20-B16E-4069-90C7-766E689E0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085" y="887162"/>
            <a:ext cx="2135941" cy="12538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9DD5A1-0BEE-44AA-9D70-CCF71CE9EE0B}"/>
              </a:ext>
            </a:extLst>
          </p:cNvPr>
          <p:cNvPicPr>
            <a:picLocks noChangeAspect="1"/>
          </p:cNvPicPr>
          <p:nvPr/>
        </p:nvPicPr>
        <p:blipFill rotWithShape="1">
          <a:blip r:embed="rId3"/>
          <a:srcRect l="1447" t="12936" r="7763" b="8538"/>
          <a:stretch/>
        </p:blipFill>
        <p:spPr>
          <a:xfrm>
            <a:off x="5943103" y="2528889"/>
            <a:ext cx="5639905" cy="2970964"/>
          </a:xfrm>
          <a:prstGeom prst="rect">
            <a:avLst/>
          </a:prstGeom>
        </p:spPr>
      </p:pic>
    </p:spTree>
    <p:extLst>
      <p:ext uri="{BB962C8B-B14F-4D97-AF65-F5344CB8AC3E}">
        <p14:creationId xmlns:p14="http://schemas.microsoft.com/office/powerpoint/2010/main" val="201213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44995A-D853-46C7-96CF-09DA17F68C55}"/>
              </a:ext>
            </a:extLst>
          </p:cNvPr>
          <p:cNvSpPr>
            <a:spLocks noGrp="1"/>
          </p:cNvSpPr>
          <p:nvPr>
            <p:ph idx="1"/>
          </p:nvPr>
        </p:nvSpPr>
        <p:spPr>
          <a:xfrm>
            <a:off x="838200" y="737937"/>
            <a:ext cx="10515600" cy="5439026"/>
          </a:xfrm>
        </p:spPr>
        <p:txBody>
          <a:bodyPr>
            <a:normAutofit/>
          </a:bodyPr>
          <a:lstStyle/>
          <a:p>
            <a:pPr marL="0" indent="0">
              <a:buNone/>
            </a:pPr>
            <a:r>
              <a:rPr lang="es-CL" dirty="0"/>
              <a:t>Discusión acerca de los trabajos previos:</a:t>
            </a:r>
          </a:p>
          <a:p>
            <a:pPr marL="0" indent="0">
              <a:buNone/>
            </a:pPr>
            <a:endParaRPr lang="es-ES" sz="2400" dirty="0"/>
          </a:p>
          <a:p>
            <a:pPr marL="0" indent="0">
              <a:buNone/>
            </a:pPr>
            <a:r>
              <a:rPr lang="es-ES" sz="2400" dirty="0"/>
              <a:t>De los trabajos previos, se obtener las siguientes reflexiones:</a:t>
            </a:r>
          </a:p>
          <a:p>
            <a:pPr marL="0" indent="0">
              <a:buNone/>
            </a:pPr>
            <a:endParaRPr lang="es-CL" sz="2400" dirty="0"/>
          </a:p>
          <a:p>
            <a:pPr lvl="1"/>
            <a:r>
              <a:rPr lang="es-ES" sz="2000" dirty="0"/>
              <a:t>La arquitectura y la experiencia en detección de daños inspiran el desarrollo de la presente memoria.</a:t>
            </a:r>
            <a:endParaRPr lang="es-CL" sz="2000" dirty="0"/>
          </a:p>
          <a:p>
            <a:pPr lvl="1"/>
            <a:endParaRPr lang="es-ES" sz="2000" dirty="0"/>
          </a:p>
          <a:p>
            <a:pPr lvl="1"/>
            <a:r>
              <a:rPr lang="es-ES" sz="2000" dirty="0"/>
              <a:t>Es necesario un preprocesamiento de los datos, para luego pasarlos a la capa de almacenamiento.</a:t>
            </a:r>
            <a:endParaRPr lang="es-CL" sz="2000" dirty="0"/>
          </a:p>
          <a:p>
            <a:pPr lvl="1"/>
            <a:endParaRPr lang="es-ES" sz="2000" dirty="0"/>
          </a:p>
          <a:p>
            <a:pPr lvl="1"/>
            <a:r>
              <a:rPr lang="es-ES" sz="2000" dirty="0"/>
              <a:t>Es necesario realizar una evaluación de Cassandra y </a:t>
            </a:r>
            <a:r>
              <a:rPr lang="es-ES" sz="2000" dirty="0" err="1"/>
              <a:t>TimescaleDB</a:t>
            </a:r>
            <a:r>
              <a:rPr lang="es-ES" sz="2000" dirty="0"/>
              <a:t>.</a:t>
            </a:r>
            <a:endParaRPr lang="es-CL" sz="2000" dirty="0"/>
          </a:p>
          <a:p>
            <a:pPr lvl="1"/>
            <a:endParaRPr lang="es-ES" sz="2000" dirty="0"/>
          </a:p>
          <a:p>
            <a:pPr lvl="1"/>
            <a:r>
              <a:rPr lang="es-ES" sz="2000" dirty="0"/>
              <a:t>La velocidad, almacenamiento y estructuración son las principales exigencias en cuanto al manejo de Big Data</a:t>
            </a:r>
            <a:r>
              <a:rPr lang="es-CL" sz="2000" dirty="0"/>
              <a:t>.</a:t>
            </a:r>
          </a:p>
          <a:p>
            <a:endParaRPr lang="es-CL" dirty="0"/>
          </a:p>
        </p:txBody>
      </p:sp>
    </p:spTree>
    <p:extLst>
      <p:ext uri="{BB962C8B-B14F-4D97-AF65-F5344CB8AC3E}">
        <p14:creationId xmlns:p14="http://schemas.microsoft.com/office/powerpoint/2010/main" val="1626784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88B3-ED34-47F3-AC56-FFFD2E726F3D}"/>
              </a:ext>
            </a:extLst>
          </p:cNvPr>
          <p:cNvSpPr>
            <a:spLocks noGrp="1"/>
          </p:cNvSpPr>
          <p:nvPr>
            <p:ph type="title"/>
          </p:nvPr>
        </p:nvSpPr>
        <p:spPr/>
        <p:txBody>
          <a:bodyPr/>
          <a:lstStyle/>
          <a:p>
            <a:r>
              <a:rPr lang="es-CL" dirty="0"/>
              <a:t>Requerimientos</a:t>
            </a:r>
          </a:p>
        </p:txBody>
      </p:sp>
      <p:sp>
        <p:nvSpPr>
          <p:cNvPr id="3" name="Content Placeholder 2">
            <a:extLst>
              <a:ext uri="{FF2B5EF4-FFF2-40B4-BE49-F238E27FC236}">
                <a16:creationId xmlns:a16="http://schemas.microsoft.com/office/drawing/2014/main" id="{D6D02E3F-FF70-4E52-9060-78D276825EB8}"/>
              </a:ext>
            </a:extLst>
          </p:cNvPr>
          <p:cNvSpPr>
            <a:spLocks noGrp="1"/>
          </p:cNvSpPr>
          <p:nvPr>
            <p:ph idx="1"/>
          </p:nvPr>
        </p:nvSpPr>
        <p:spPr/>
        <p:txBody>
          <a:bodyPr>
            <a:normAutofit/>
          </a:bodyPr>
          <a:lstStyle/>
          <a:p>
            <a:pPr marL="0" indent="0">
              <a:buNone/>
            </a:pPr>
            <a:r>
              <a:rPr lang="es-CL" sz="2000" dirty="0"/>
              <a:t>Los requisitos de estructuración se clasifican en los siguientes tipos:</a:t>
            </a:r>
          </a:p>
          <a:p>
            <a:pPr marL="0" indent="0">
              <a:buNone/>
            </a:pPr>
            <a:endParaRPr lang="es-CL" sz="2000" dirty="0"/>
          </a:p>
          <a:p>
            <a:r>
              <a:rPr lang="es-CL" sz="2400" dirty="0"/>
              <a:t>Requerimientos de Procesamiento</a:t>
            </a:r>
            <a:endParaRPr lang="es-CL" sz="2000" dirty="0"/>
          </a:p>
          <a:p>
            <a:pPr marL="0" indent="0">
              <a:buNone/>
            </a:pPr>
            <a:endParaRPr lang="es-CL" sz="2000" dirty="0"/>
          </a:p>
          <a:p>
            <a:pPr marL="0" indent="0">
              <a:buNone/>
            </a:pPr>
            <a:r>
              <a:rPr lang="es-CL" sz="2000" dirty="0"/>
              <a:t>Atender a los siguientes tipos de consultas:</a:t>
            </a:r>
          </a:p>
          <a:p>
            <a:r>
              <a:rPr lang="es-CL" sz="2000" dirty="0"/>
              <a:t>Dado un sensor (o grupo de sensores) y parámetros, obtener las lecturas.</a:t>
            </a:r>
          </a:p>
          <a:p>
            <a:r>
              <a:rPr lang="es-CL" sz="2000" dirty="0"/>
              <a:t>Dado un usuario autorizado, acceder al detalle de monitoreo de una estructura.</a:t>
            </a:r>
          </a:p>
          <a:p>
            <a:r>
              <a:rPr lang="es-CL" sz="2000" dirty="0"/>
              <a:t>Dada una estructura, obtener el estado general (estado sensores, lecturas, etc.)	</a:t>
            </a:r>
          </a:p>
        </p:txBody>
      </p:sp>
    </p:spTree>
    <p:extLst>
      <p:ext uri="{BB962C8B-B14F-4D97-AF65-F5344CB8AC3E}">
        <p14:creationId xmlns:p14="http://schemas.microsoft.com/office/powerpoint/2010/main" val="641636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02E3F-FF70-4E52-9060-78D276825EB8}"/>
              </a:ext>
            </a:extLst>
          </p:cNvPr>
          <p:cNvSpPr>
            <a:spLocks noGrp="1"/>
          </p:cNvSpPr>
          <p:nvPr>
            <p:ph idx="1"/>
          </p:nvPr>
        </p:nvSpPr>
        <p:spPr>
          <a:xfrm>
            <a:off x="838200" y="737937"/>
            <a:ext cx="10515600" cy="3160295"/>
          </a:xfrm>
        </p:spPr>
        <p:txBody>
          <a:bodyPr>
            <a:normAutofit/>
          </a:bodyPr>
          <a:lstStyle/>
          <a:p>
            <a:r>
              <a:rPr lang="es-CL" sz="2400" dirty="0"/>
              <a:t>Requerimientos de Visualización</a:t>
            </a:r>
          </a:p>
          <a:p>
            <a:pPr marL="0" indent="0">
              <a:buNone/>
            </a:pPr>
            <a:endParaRPr lang="es-CL" sz="2400" dirty="0"/>
          </a:p>
          <a:p>
            <a:pPr marL="0" indent="0">
              <a:buNone/>
            </a:pPr>
            <a:r>
              <a:rPr lang="es-CL" sz="2000" dirty="0"/>
              <a:t>En general, consisten en apoyar la generación de visualizaciones para el usuario, y la captura de ‘eventos’ (estado de monitoreo).</a:t>
            </a:r>
          </a:p>
          <a:p>
            <a:pPr marL="0" indent="0">
              <a:buNone/>
            </a:pPr>
            <a:endParaRPr lang="es-CL" sz="2000" dirty="0"/>
          </a:p>
          <a:p>
            <a:pPr marL="0" indent="0">
              <a:buNone/>
            </a:pPr>
            <a:r>
              <a:rPr lang="es-CL" sz="2000" dirty="0"/>
              <a:t>Usuario interactúa con: Gráficas (OHLC, Histogramas) y con Logs de estado.</a:t>
            </a:r>
          </a:p>
          <a:p>
            <a:pPr marL="0" indent="0">
              <a:buNone/>
            </a:pPr>
            <a:endParaRPr lang="es-CL" sz="1800" dirty="0"/>
          </a:p>
        </p:txBody>
      </p:sp>
      <p:pic>
        <p:nvPicPr>
          <p:cNvPr id="1028" name="Picture 4" descr="Image result for histogram icon">
            <a:extLst>
              <a:ext uri="{FF2B5EF4-FFF2-40B4-BE49-F238E27FC236}">
                <a16:creationId xmlns:a16="http://schemas.microsoft.com/office/drawing/2014/main" id="{B43F4643-03E2-4095-A462-23ABD0E23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9011" y="3543301"/>
            <a:ext cx="1913977" cy="19139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hlc icon">
            <a:extLst>
              <a:ext uri="{FF2B5EF4-FFF2-40B4-BE49-F238E27FC236}">
                <a16:creationId xmlns:a16="http://schemas.microsoft.com/office/drawing/2014/main" id="{473FDA9D-FE0B-48EE-99DE-5396D4BC8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064" y="3898232"/>
            <a:ext cx="1687968" cy="14789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ata log icon">
            <a:extLst>
              <a:ext uri="{FF2B5EF4-FFF2-40B4-BE49-F238E27FC236}">
                <a16:creationId xmlns:a16="http://schemas.microsoft.com/office/drawing/2014/main" id="{6F05E060-6560-4B2F-88C1-21ECCFE2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3967" y="3898232"/>
            <a:ext cx="1475875" cy="147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86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02E3F-FF70-4E52-9060-78D276825EB8}"/>
              </a:ext>
            </a:extLst>
          </p:cNvPr>
          <p:cNvSpPr>
            <a:spLocks noGrp="1"/>
          </p:cNvSpPr>
          <p:nvPr>
            <p:ph idx="1"/>
          </p:nvPr>
        </p:nvSpPr>
        <p:spPr>
          <a:xfrm>
            <a:off x="838200" y="737937"/>
            <a:ext cx="10515600" cy="5534526"/>
          </a:xfrm>
        </p:spPr>
        <p:txBody>
          <a:bodyPr>
            <a:normAutofit/>
          </a:bodyPr>
          <a:lstStyle/>
          <a:p>
            <a:r>
              <a:rPr lang="es-CL" sz="2400" dirty="0"/>
              <a:t>Requerimientos de Almacenamiento</a:t>
            </a:r>
          </a:p>
          <a:p>
            <a:pPr marL="0" indent="0">
              <a:buNone/>
            </a:pPr>
            <a:endParaRPr lang="es-CL" sz="2400" dirty="0"/>
          </a:p>
          <a:p>
            <a:pPr marL="0" indent="0">
              <a:buNone/>
            </a:pPr>
            <a:r>
              <a:rPr lang="es-CL" sz="2000" dirty="0"/>
              <a:t>En esta etapa, se llevó a cabo una simulación de “</a:t>
            </a:r>
            <a:r>
              <a:rPr lang="es-CL" sz="2000" dirty="0" err="1"/>
              <a:t>streaming</a:t>
            </a:r>
            <a:r>
              <a:rPr lang="es-CL" sz="2000" dirty="0"/>
              <a:t>” usando Kafka y Python.</a:t>
            </a:r>
          </a:p>
          <a:p>
            <a:pPr marL="0" indent="0">
              <a:buNone/>
            </a:pPr>
            <a:endParaRPr lang="es-CL" sz="2000" dirty="0"/>
          </a:p>
          <a:p>
            <a:pPr marL="0" indent="0">
              <a:buNone/>
            </a:pPr>
            <a:endParaRPr lang="es-CL" sz="2000" dirty="0"/>
          </a:p>
          <a:p>
            <a:pPr marL="0" indent="0">
              <a:buNone/>
            </a:pPr>
            <a:endParaRPr lang="es-CL" sz="2000" dirty="0"/>
          </a:p>
          <a:p>
            <a:pPr marL="0" indent="0">
              <a:buNone/>
            </a:pPr>
            <a:endParaRPr lang="es-CL" sz="2000" dirty="0"/>
          </a:p>
          <a:p>
            <a:pPr marL="0" indent="0">
              <a:buNone/>
            </a:pPr>
            <a:endParaRPr lang="es-CL" sz="2000" dirty="0"/>
          </a:p>
          <a:p>
            <a:pPr marL="0" indent="0">
              <a:buNone/>
            </a:pPr>
            <a:endParaRPr lang="es-CL" sz="2000" dirty="0"/>
          </a:p>
          <a:p>
            <a:pPr marL="0" indent="0">
              <a:buNone/>
            </a:pPr>
            <a:endParaRPr lang="es-CL" sz="2000" dirty="0"/>
          </a:p>
          <a:p>
            <a:pPr marL="0" indent="0">
              <a:buNone/>
            </a:pPr>
            <a:endParaRPr lang="es-CL" sz="2000" dirty="0"/>
          </a:p>
          <a:p>
            <a:pPr marL="0" indent="0">
              <a:buNone/>
            </a:pPr>
            <a:r>
              <a:rPr lang="es-CL" sz="2000" dirty="0"/>
              <a:t>Información mínima que se requiere almacenar de las lecturas: </a:t>
            </a:r>
            <a:r>
              <a:rPr lang="es-CL" sz="2000" b="1" dirty="0"/>
              <a:t>Fecha, Lectura y Frecuencia.</a:t>
            </a:r>
          </a:p>
          <a:p>
            <a:pPr marL="0" indent="0">
              <a:buNone/>
            </a:pPr>
            <a:endParaRPr lang="es-CL" sz="2000" dirty="0"/>
          </a:p>
        </p:txBody>
      </p:sp>
      <p:pic>
        <p:nvPicPr>
          <p:cNvPr id="6" name="image26.png">
            <a:extLst>
              <a:ext uri="{FF2B5EF4-FFF2-40B4-BE49-F238E27FC236}">
                <a16:creationId xmlns:a16="http://schemas.microsoft.com/office/drawing/2014/main" id="{ED48DE18-432D-43CD-A483-6A5C95D14794}"/>
              </a:ext>
            </a:extLst>
          </p:cNvPr>
          <p:cNvPicPr/>
          <p:nvPr/>
        </p:nvPicPr>
        <p:blipFill>
          <a:blip r:embed="rId2"/>
          <a:srcRect/>
          <a:stretch>
            <a:fillRect/>
          </a:stretch>
        </p:blipFill>
        <p:spPr>
          <a:xfrm>
            <a:off x="2995353" y="2181617"/>
            <a:ext cx="6201293" cy="2647165"/>
          </a:xfrm>
          <a:prstGeom prst="rect">
            <a:avLst/>
          </a:prstGeom>
          <a:ln/>
        </p:spPr>
      </p:pic>
    </p:spTree>
    <p:extLst>
      <p:ext uri="{BB962C8B-B14F-4D97-AF65-F5344CB8AC3E}">
        <p14:creationId xmlns:p14="http://schemas.microsoft.com/office/powerpoint/2010/main" val="1277812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02E3F-FF70-4E52-9060-78D276825EB8}"/>
              </a:ext>
            </a:extLst>
          </p:cNvPr>
          <p:cNvSpPr>
            <a:spLocks noGrp="1"/>
          </p:cNvSpPr>
          <p:nvPr>
            <p:ph idx="1"/>
          </p:nvPr>
        </p:nvSpPr>
        <p:spPr>
          <a:xfrm>
            <a:off x="838200" y="737937"/>
            <a:ext cx="10515600" cy="5534526"/>
          </a:xfrm>
        </p:spPr>
        <p:txBody>
          <a:bodyPr>
            <a:normAutofit/>
          </a:bodyPr>
          <a:lstStyle/>
          <a:p>
            <a:r>
              <a:rPr lang="es-CL" sz="2400" dirty="0"/>
              <a:t>Requerimientos de Análisis</a:t>
            </a:r>
          </a:p>
          <a:p>
            <a:endParaRPr lang="es-CL" sz="2400" dirty="0"/>
          </a:p>
          <a:p>
            <a:pPr marL="0" indent="0">
              <a:buNone/>
            </a:pPr>
            <a:r>
              <a:rPr lang="es-CL" sz="2000" dirty="0"/>
              <a:t>Estructurar la información de </a:t>
            </a:r>
            <a:r>
              <a:rPr lang="es-CL" sz="2000" b="1" dirty="0"/>
              <a:t>Sensorización, Gestión de puentes y Registro histórico</a:t>
            </a:r>
            <a:r>
              <a:rPr lang="es-CL" sz="2000" dirty="0"/>
              <a:t> para dar a la plataforma la capacidad de detectar patrones de daños.</a:t>
            </a:r>
          </a:p>
          <a:p>
            <a:pPr marL="0" indent="0">
              <a:buNone/>
            </a:pPr>
            <a:endParaRPr lang="es-CL" sz="2000" dirty="0"/>
          </a:p>
        </p:txBody>
      </p:sp>
      <p:graphicFrame>
        <p:nvGraphicFramePr>
          <p:cNvPr id="2" name="Diagram 1">
            <a:extLst>
              <a:ext uri="{FF2B5EF4-FFF2-40B4-BE49-F238E27FC236}">
                <a16:creationId xmlns:a16="http://schemas.microsoft.com/office/drawing/2014/main" id="{2F12D123-EEF7-4F4E-8736-DC3BAFF72218}"/>
              </a:ext>
            </a:extLst>
          </p:cNvPr>
          <p:cNvGraphicFramePr/>
          <p:nvPr>
            <p:extLst>
              <p:ext uri="{D42A27DB-BD31-4B8C-83A1-F6EECF244321}">
                <p14:modId xmlns:p14="http://schemas.microsoft.com/office/powerpoint/2010/main" val="3623402949"/>
              </p:ext>
            </p:extLst>
          </p:nvPr>
        </p:nvGraphicFramePr>
        <p:xfrm>
          <a:off x="3374189" y="2628676"/>
          <a:ext cx="5443621" cy="3130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886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C1EA-107B-4754-9FB9-C6522D870919}"/>
              </a:ext>
            </a:extLst>
          </p:cNvPr>
          <p:cNvSpPr>
            <a:spLocks noGrp="1"/>
          </p:cNvSpPr>
          <p:nvPr>
            <p:ph type="title"/>
          </p:nvPr>
        </p:nvSpPr>
        <p:spPr/>
        <p:txBody>
          <a:bodyPr/>
          <a:lstStyle/>
          <a:p>
            <a:r>
              <a:rPr lang="es-CL" dirty="0"/>
              <a:t>Modelo de datos propuesto</a:t>
            </a:r>
          </a:p>
        </p:txBody>
      </p:sp>
      <p:pic>
        <p:nvPicPr>
          <p:cNvPr id="4" name="image36.png">
            <a:extLst>
              <a:ext uri="{FF2B5EF4-FFF2-40B4-BE49-F238E27FC236}">
                <a16:creationId xmlns:a16="http://schemas.microsoft.com/office/drawing/2014/main" id="{2BACBAE9-56B3-4A5C-AB32-B22F4A1A25F3}"/>
              </a:ext>
            </a:extLst>
          </p:cNvPr>
          <p:cNvPicPr/>
          <p:nvPr/>
        </p:nvPicPr>
        <p:blipFill>
          <a:blip r:embed="rId2"/>
          <a:srcRect/>
          <a:stretch>
            <a:fillRect/>
          </a:stretch>
        </p:blipFill>
        <p:spPr>
          <a:xfrm>
            <a:off x="3289300" y="1572828"/>
            <a:ext cx="5613400" cy="4674870"/>
          </a:xfrm>
          <a:prstGeom prst="rect">
            <a:avLst/>
          </a:prstGeom>
          <a:ln/>
        </p:spPr>
      </p:pic>
    </p:spTree>
    <p:extLst>
      <p:ext uri="{BB962C8B-B14F-4D97-AF65-F5344CB8AC3E}">
        <p14:creationId xmlns:p14="http://schemas.microsoft.com/office/powerpoint/2010/main" val="4199300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8CF294-27BF-408E-A3E2-69C033AE9C4E}"/>
              </a:ext>
            </a:extLst>
          </p:cNvPr>
          <p:cNvSpPr>
            <a:spLocks noGrp="1"/>
          </p:cNvSpPr>
          <p:nvPr>
            <p:ph idx="1"/>
          </p:nvPr>
        </p:nvSpPr>
        <p:spPr>
          <a:xfrm>
            <a:off x="838200" y="786063"/>
            <a:ext cx="10515600" cy="5390900"/>
          </a:xfrm>
        </p:spPr>
        <p:txBody>
          <a:bodyPr/>
          <a:lstStyle/>
          <a:p>
            <a:r>
              <a:rPr lang="es-CL" dirty="0"/>
              <a:t>Infraestructura Física</a:t>
            </a:r>
          </a:p>
          <a:p>
            <a:endParaRPr lang="es-CL" sz="2000" dirty="0"/>
          </a:p>
          <a:p>
            <a:r>
              <a:rPr lang="es-CL" sz="2000" dirty="0"/>
              <a:t>Representa la parte física de la estructura (El puente, sus secciones, y como se clasifican)</a:t>
            </a:r>
          </a:p>
        </p:txBody>
      </p:sp>
      <p:pic>
        <p:nvPicPr>
          <p:cNvPr id="4" name="image19.png">
            <a:extLst>
              <a:ext uri="{FF2B5EF4-FFF2-40B4-BE49-F238E27FC236}">
                <a16:creationId xmlns:a16="http://schemas.microsoft.com/office/drawing/2014/main" id="{961C6058-4BBB-450C-B0E3-1F5DB3AAAFAC}"/>
              </a:ext>
            </a:extLst>
          </p:cNvPr>
          <p:cNvPicPr/>
          <p:nvPr/>
        </p:nvPicPr>
        <p:blipFill>
          <a:blip r:embed="rId2">
            <a:extLst>
              <a:ext uri="{28A0092B-C50C-407E-A947-70E740481C1C}">
                <a14:useLocalDpi xmlns:a14="http://schemas.microsoft.com/office/drawing/2010/main" val="0"/>
              </a:ext>
            </a:extLst>
          </a:blip>
          <a:srcRect/>
          <a:stretch>
            <a:fillRect/>
          </a:stretch>
        </p:blipFill>
        <p:spPr>
          <a:xfrm>
            <a:off x="3918493" y="2152115"/>
            <a:ext cx="4355014" cy="3919822"/>
          </a:xfrm>
          <a:prstGeom prst="rect">
            <a:avLst/>
          </a:prstGeom>
          <a:ln/>
        </p:spPr>
      </p:pic>
    </p:spTree>
    <p:extLst>
      <p:ext uri="{BB962C8B-B14F-4D97-AF65-F5344CB8AC3E}">
        <p14:creationId xmlns:p14="http://schemas.microsoft.com/office/powerpoint/2010/main" val="3698048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1.png">
            <a:extLst>
              <a:ext uri="{FF2B5EF4-FFF2-40B4-BE49-F238E27FC236}">
                <a16:creationId xmlns:a16="http://schemas.microsoft.com/office/drawing/2014/main" id="{9459622A-5576-4784-B8D7-9F676FB18EBF}"/>
              </a:ext>
            </a:extLst>
          </p:cNvPr>
          <p:cNvPicPr/>
          <p:nvPr/>
        </p:nvPicPr>
        <p:blipFill>
          <a:blip r:embed="rId2">
            <a:extLst>
              <a:ext uri="{28A0092B-C50C-407E-A947-70E740481C1C}">
                <a14:useLocalDpi xmlns:a14="http://schemas.microsoft.com/office/drawing/2010/main" val="0"/>
              </a:ext>
            </a:extLst>
          </a:blip>
          <a:srcRect/>
          <a:stretch>
            <a:fillRect/>
          </a:stretch>
        </p:blipFill>
        <p:spPr>
          <a:xfrm>
            <a:off x="1900989" y="1927149"/>
            <a:ext cx="8390021" cy="3003701"/>
          </a:xfrm>
          <a:prstGeom prst="rect">
            <a:avLst/>
          </a:prstGeom>
          <a:ln/>
        </p:spPr>
      </p:pic>
    </p:spTree>
    <p:extLst>
      <p:ext uri="{BB962C8B-B14F-4D97-AF65-F5344CB8AC3E}">
        <p14:creationId xmlns:p14="http://schemas.microsoft.com/office/powerpoint/2010/main" val="561306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8CF294-27BF-408E-A3E2-69C033AE9C4E}"/>
              </a:ext>
            </a:extLst>
          </p:cNvPr>
          <p:cNvSpPr>
            <a:spLocks noGrp="1"/>
          </p:cNvSpPr>
          <p:nvPr>
            <p:ph idx="1"/>
          </p:nvPr>
        </p:nvSpPr>
        <p:spPr>
          <a:xfrm>
            <a:off x="838200" y="786063"/>
            <a:ext cx="10515600" cy="5390900"/>
          </a:xfrm>
        </p:spPr>
        <p:txBody>
          <a:bodyPr/>
          <a:lstStyle/>
          <a:p>
            <a:r>
              <a:rPr lang="es-CL" dirty="0"/>
              <a:t>Infraestructura de monitoreo</a:t>
            </a:r>
          </a:p>
          <a:p>
            <a:endParaRPr lang="es-CL" sz="2000" dirty="0"/>
          </a:p>
          <a:p>
            <a:r>
              <a:rPr lang="es-CL" sz="2000" dirty="0"/>
              <a:t>Representa el equipamiento de monitoreo, sus características, lecturas y alertas a registrar.</a:t>
            </a:r>
          </a:p>
          <a:p>
            <a:endParaRPr lang="es-CL" sz="2000" dirty="0"/>
          </a:p>
          <a:p>
            <a:pPr marL="0" indent="0">
              <a:buNone/>
            </a:pPr>
            <a:endParaRPr lang="es-CL" dirty="0"/>
          </a:p>
        </p:txBody>
      </p:sp>
      <p:pic>
        <p:nvPicPr>
          <p:cNvPr id="5" name="image17.png">
            <a:extLst>
              <a:ext uri="{FF2B5EF4-FFF2-40B4-BE49-F238E27FC236}">
                <a16:creationId xmlns:a16="http://schemas.microsoft.com/office/drawing/2014/main" id="{06F687EF-EA93-406C-BE66-FD8EB2CC2C0B}"/>
              </a:ext>
            </a:extLst>
          </p:cNvPr>
          <p:cNvPicPr/>
          <p:nvPr/>
        </p:nvPicPr>
        <p:blipFill>
          <a:blip r:embed="rId2">
            <a:extLst>
              <a:ext uri="{28A0092B-C50C-407E-A947-70E740481C1C}">
                <a14:useLocalDpi xmlns:a14="http://schemas.microsoft.com/office/drawing/2010/main" val="0"/>
              </a:ext>
            </a:extLst>
          </a:blip>
          <a:srcRect/>
          <a:stretch>
            <a:fillRect/>
          </a:stretch>
        </p:blipFill>
        <p:spPr>
          <a:xfrm>
            <a:off x="2499652" y="2807368"/>
            <a:ext cx="7192696" cy="3031959"/>
          </a:xfrm>
          <a:prstGeom prst="rect">
            <a:avLst/>
          </a:prstGeom>
          <a:ln/>
        </p:spPr>
      </p:pic>
    </p:spTree>
    <p:extLst>
      <p:ext uri="{BB962C8B-B14F-4D97-AF65-F5344CB8AC3E}">
        <p14:creationId xmlns:p14="http://schemas.microsoft.com/office/powerpoint/2010/main" val="3904308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54E8-E986-4B12-AD49-A60340E1E17D}"/>
              </a:ext>
            </a:extLst>
          </p:cNvPr>
          <p:cNvSpPr>
            <a:spLocks noGrp="1"/>
          </p:cNvSpPr>
          <p:nvPr>
            <p:ph type="title"/>
          </p:nvPr>
        </p:nvSpPr>
        <p:spPr/>
        <p:txBody>
          <a:bodyPr/>
          <a:lstStyle/>
          <a:p>
            <a:r>
              <a:rPr lang="es-CL" dirty="0"/>
              <a:t>Tabla de contenidos</a:t>
            </a:r>
          </a:p>
        </p:txBody>
      </p:sp>
      <p:sp>
        <p:nvSpPr>
          <p:cNvPr id="3" name="Content Placeholder 2">
            <a:extLst>
              <a:ext uri="{FF2B5EF4-FFF2-40B4-BE49-F238E27FC236}">
                <a16:creationId xmlns:a16="http://schemas.microsoft.com/office/drawing/2014/main" id="{197B88EB-BBC3-4B48-A8FF-9AC9CD014B2A}"/>
              </a:ext>
            </a:extLst>
          </p:cNvPr>
          <p:cNvSpPr>
            <a:spLocks noGrp="1"/>
          </p:cNvSpPr>
          <p:nvPr>
            <p:ph idx="1"/>
          </p:nvPr>
        </p:nvSpPr>
        <p:spPr/>
        <p:txBody>
          <a:bodyPr>
            <a:normAutofit/>
          </a:bodyPr>
          <a:lstStyle/>
          <a:p>
            <a:r>
              <a:rPr lang="es-CL" sz="2000" dirty="0"/>
              <a:t>Introducción</a:t>
            </a:r>
          </a:p>
          <a:p>
            <a:r>
              <a:rPr lang="es-CL" sz="2000" dirty="0"/>
              <a:t>Objetivos de la MT</a:t>
            </a:r>
          </a:p>
          <a:p>
            <a:r>
              <a:rPr lang="es-CL" sz="2000" dirty="0"/>
              <a:t>Trabajos previos</a:t>
            </a:r>
          </a:p>
          <a:p>
            <a:r>
              <a:rPr lang="es-CL" sz="2000" dirty="0"/>
              <a:t>Requerimientos</a:t>
            </a:r>
          </a:p>
          <a:p>
            <a:r>
              <a:rPr lang="es-CL" sz="2000" dirty="0"/>
              <a:t>Modelo de datos propuesto</a:t>
            </a:r>
          </a:p>
          <a:p>
            <a:r>
              <a:rPr lang="es-CL" sz="2000" dirty="0"/>
              <a:t>Implementación de prototipo</a:t>
            </a:r>
          </a:p>
          <a:p>
            <a:r>
              <a:rPr lang="es-CL" sz="2000" dirty="0"/>
              <a:t>Evaluación de plataforma</a:t>
            </a:r>
          </a:p>
          <a:p>
            <a:r>
              <a:rPr lang="es-CL" sz="2000" dirty="0"/>
              <a:t>Conclusiones</a:t>
            </a:r>
          </a:p>
        </p:txBody>
      </p:sp>
    </p:spTree>
    <p:extLst>
      <p:ext uri="{BB962C8B-B14F-4D97-AF65-F5344CB8AC3E}">
        <p14:creationId xmlns:p14="http://schemas.microsoft.com/office/powerpoint/2010/main" val="1626287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1.png">
            <a:extLst>
              <a:ext uri="{FF2B5EF4-FFF2-40B4-BE49-F238E27FC236}">
                <a16:creationId xmlns:a16="http://schemas.microsoft.com/office/drawing/2014/main" id="{79640CC3-A5B7-47D7-A13A-32E65BA17848}"/>
              </a:ext>
            </a:extLst>
          </p:cNvPr>
          <p:cNvPicPr/>
          <p:nvPr/>
        </p:nvPicPr>
        <p:blipFill>
          <a:blip r:embed="rId2"/>
          <a:srcRect/>
          <a:stretch>
            <a:fillRect/>
          </a:stretch>
        </p:blipFill>
        <p:spPr>
          <a:xfrm>
            <a:off x="6299667" y="1349283"/>
            <a:ext cx="5309937" cy="4159434"/>
          </a:xfrm>
          <a:prstGeom prst="rect">
            <a:avLst/>
          </a:prstGeom>
          <a:ln/>
        </p:spPr>
      </p:pic>
      <p:pic>
        <p:nvPicPr>
          <p:cNvPr id="5" name="image32.png">
            <a:extLst>
              <a:ext uri="{FF2B5EF4-FFF2-40B4-BE49-F238E27FC236}">
                <a16:creationId xmlns:a16="http://schemas.microsoft.com/office/drawing/2014/main" id="{45796107-2F20-4947-9B6E-105936BCC80A}"/>
              </a:ext>
            </a:extLst>
          </p:cNvPr>
          <p:cNvPicPr/>
          <p:nvPr/>
        </p:nvPicPr>
        <p:blipFill>
          <a:blip r:embed="rId3"/>
          <a:srcRect/>
          <a:stretch>
            <a:fillRect/>
          </a:stretch>
        </p:blipFill>
        <p:spPr>
          <a:xfrm>
            <a:off x="582396" y="1326966"/>
            <a:ext cx="4953634" cy="4159434"/>
          </a:xfrm>
          <a:prstGeom prst="rect">
            <a:avLst/>
          </a:prstGeom>
          <a:ln/>
        </p:spPr>
      </p:pic>
    </p:spTree>
    <p:extLst>
      <p:ext uri="{BB962C8B-B14F-4D97-AF65-F5344CB8AC3E}">
        <p14:creationId xmlns:p14="http://schemas.microsoft.com/office/powerpoint/2010/main" val="2174389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8CF294-27BF-408E-A3E2-69C033AE9C4E}"/>
              </a:ext>
            </a:extLst>
          </p:cNvPr>
          <p:cNvSpPr>
            <a:spLocks noGrp="1"/>
          </p:cNvSpPr>
          <p:nvPr>
            <p:ph idx="1"/>
          </p:nvPr>
        </p:nvSpPr>
        <p:spPr>
          <a:xfrm>
            <a:off x="838200" y="786063"/>
            <a:ext cx="10515600" cy="5390900"/>
          </a:xfrm>
        </p:spPr>
        <p:txBody>
          <a:bodyPr/>
          <a:lstStyle/>
          <a:p>
            <a:r>
              <a:rPr lang="es-CL" dirty="0"/>
              <a:t>Infraestructura Software y gestión</a:t>
            </a:r>
          </a:p>
          <a:p>
            <a:pPr marL="0" indent="0">
              <a:buNone/>
            </a:pPr>
            <a:endParaRPr lang="es-CL" sz="2000" dirty="0"/>
          </a:p>
          <a:p>
            <a:pPr marL="0" indent="0">
              <a:buNone/>
            </a:pPr>
            <a:r>
              <a:rPr lang="es-CL" sz="2000" dirty="0"/>
              <a:t>Modela los aspectos de gestión de monitoreo visual y generación de reportes.</a:t>
            </a:r>
          </a:p>
        </p:txBody>
      </p:sp>
      <p:pic>
        <p:nvPicPr>
          <p:cNvPr id="4" name="image14.png">
            <a:extLst>
              <a:ext uri="{FF2B5EF4-FFF2-40B4-BE49-F238E27FC236}">
                <a16:creationId xmlns:a16="http://schemas.microsoft.com/office/drawing/2014/main" id="{3630A82C-25F0-4B1C-9639-F78342FA798F}"/>
              </a:ext>
            </a:extLst>
          </p:cNvPr>
          <p:cNvPicPr/>
          <p:nvPr/>
        </p:nvPicPr>
        <p:blipFill>
          <a:blip r:embed="rId2">
            <a:extLst>
              <a:ext uri="{28A0092B-C50C-407E-A947-70E740481C1C}">
                <a14:useLocalDpi xmlns:a14="http://schemas.microsoft.com/office/drawing/2010/main" val="0"/>
              </a:ext>
            </a:extLst>
          </a:blip>
          <a:srcRect/>
          <a:stretch>
            <a:fillRect/>
          </a:stretch>
        </p:blipFill>
        <p:spPr>
          <a:xfrm>
            <a:off x="3065638" y="2650440"/>
            <a:ext cx="6060724" cy="3188886"/>
          </a:xfrm>
          <a:prstGeom prst="rect">
            <a:avLst/>
          </a:prstGeom>
          <a:ln/>
        </p:spPr>
      </p:pic>
    </p:spTree>
    <p:extLst>
      <p:ext uri="{BB962C8B-B14F-4D97-AF65-F5344CB8AC3E}">
        <p14:creationId xmlns:p14="http://schemas.microsoft.com/office/powerpoint/2010/main" val="3008994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7.jpg">
            <a:extLst>
              <a:ext uri="{FF2B5EF4-FFF2-40B4-BE49-F238E27FC236}">
                <a16:creationId xmlns:a16="http://schemas.microsoft.com/office/drawing/2014/main" id="{FD6ABF2F-5F9F-4338-8E89-8BDC02DB8BAB}"/>
              </a:ext>
            </a:extLst>
          </p:cNvPr>
          <p:cNvPicPr/>
          <p:nvPr/>
        </p:nvPicPr>
        <p:blipFill>
          <a:blip r:embed="rId2">
            <a:extLst>
              <a:ext uri="{28A0092B-C50C-407E-A947-70E740481C1C}">
                <a14:useLocalDpi xmlns:a14="http://schemas.microsoft.com/office/drawing/2010/main" val="0"/>
              </a:ext>
            </a:extLst>
          </a:blip>
          <a:srcRect/>
          <a:stretch>
            <a:fillRect/>
          </a:stretch>
        </p:blipFill>
        <p:spPr>
          <a:xfrm>
            <a:off x="532431" y="1403525"/>
            <a:ext cx="5582652" cy="3866306"/>
          </a:xfrm>
          <a:prstGeom prst="rect">
            <a:avLst/>
          </a:prstGeom>
          <a:ln/>
        </p:spPr>
      </p:pic>
      <p:pic>
        <p:nvPicPr>
          <p:cNvPr id="5" name="image11.png">
            <a:extLst>
              <a:ext uri="{FF2B5EF4-FFF2-40B4-BE49-F238E27FC236}">
                <a16:creationId xmlns:a16="http://schemas.microsoft.com/office/drawing/2014/main" id="{D24038E8-AC0C-477E-964E-83F7D476D202}"/>
              </a:ext>
            </a:extLst>
          </p:cNvPr>
          <p:cNvPicPr/>
          <p:nvPr/>
        </p:nvPicPr>
        <p:blipFill>
          <a:blip r:embed="rId3">
            <a:extLst>
              <a:ext uri="{28A0092B-C50C-407E-A947-70E740481C1C}">
                <a14:useLocalDpi xmlns:a14="http://schemas.microsoft.com/office/drawing/2010/main" val="0"/>
              </a:ext>
            </a:extLst>
          </a:blip>
          <a:srcRect/>
          <a:stretch>
            <a:fillRect/>
          </a:stretch>
        </p:blipFill>
        <p:spPr>
          <a:xfrm>
            <a:off x="6740641" y="1218882"/>
            <a:ext cx="4630170" cy="4050949"/>
          </a:xfrm>
          <a:prstGeom prst="rect">
            <a:avLst/>
          </a:prstGeom>
          <a:ln/>
        </p:spPr>
      </p:pic>
    </p:spTree>
    <p:extLst>
      <p:ext uri="{BB962C8B-B14F-4D97-AF65-F5344CB8AC3E}">
        <p14:creationId xmlns:p14="http://schemas.microsoft.com/office/powerpoint/2010/main" val="2212031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5.png">
            <a:extLst>
              <a:ext uri="{FF2B5EF4-FFF2-40B4-BE49-F238E27FC236}">
                <a16:creationId xmlns:a16="http://schemas.microsoft.com/office/drawing/2014/main" id="{947F67ED-E6A5-40AB-AFF5-E186F1BE701B}"/>
              </a:ext>
            </a:extLst>
          </p:cNvPr>
          <p:cNvPicPr/>
          <p:nvPr/>
        </p:nvPicPr>
        <p:blipFill>
          <a:blip r:embed="rId2"/>
          <a:srcRect/>
          <a:stretch>
            <a:fillRect/>
          </a:stretch>
        </p:blipFill>
        <p:spPr>
          <a:xfrm>
            <a:off x="2886668" y="2157821"/>
            <a:ext cx="6418664" cy="2542357"/>
          </a:xfrm>
          <a:prstGeom prst="rect">
            <a:avLst/>
          </a:prstGeom>
          <a:ln/>
        </p:spPr>
      </p:pic>
    </p:spTree>
    <p:extLst>
      <p:ext uri="{BB962C8B-B14F-4D97-AF65-F5344CB8AC3E}">
        <p14:creationId xmlns:p14="http://schemas.microsoft.com/office/powerpoint/2010/main" val="3106104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A5FF-221E-410F-B9B0-D53E754A244D}"/>
              </a:ext>
            </a:extLst>
          </p:cNvPr>
          <p:cNvSpPr>
            <a:spLocks noGrp="1"/>
          </p:cNvSpPr>
          <p:nvPr>
            <p:ph type="title"/>
          </p:nvPr>
        </p:nvSpPr>
        <p:spPr/>
        <p:txBody>
          <a:bodyPr/>
          <a:lstStyle/>
          <a:p>
            <a:r>
              <a:rPr lang="es-CL" dirty="0"/>
              <a:t>Implementación</a:t>
            </a:r>
          </a:p>
        </p:txBody>
      </p:sp>
      <p:sp>
        <p:nvSpPr>
          <p:cNvPr id="3" name="Content Placeholder 2">
            <a:extLst>
              <a:ext uri="{FF2B5EF4-FFF2-40B4-BE49-F238E27FC236}">
                <a16:creationId xmlns:a16="http://schemas.microsoft.com/office/drawing/2014/main" id="{7A9350A3-C96A-4EA6-BEB0-4351777C30B5}"/>
              </a:ext>
            </a:extLst>
          </p:cNvPr>
          <p:cNvSpPr>
            <a:spLocks noGrp="1"/>
          </p:cNvSpPr>
          <p:nvPr>
            <p:ph idx="1"/>
          </p:nvPr>
        </p:nvSpPr>
        <p:spPr/>
        <p:txBody>
          <a:bodyPr>
            <a:normAutofit/>
          </a:bodyPr>
          <a:lstStyle/>
          <a:p>
            <a:r>
              <a:rPr lang="es-CL" sz="2000" dirty="0"/>
              <a:t>Consideró tanto la instalación en terreno, como la relación entre módulos de la plataforma.</a:t>
            </a:r>
          </a:p>
        </p:txBody>
      </p:sp>
      <p:pic>
        <p:nvPicPr>
          <p:cNvPr id="4" name="image8.png">
            <a:extLst>
              <a:ext uri="{FF2B5EF4-FFF2-40B4-BE49-F238E27FC236}">
                <a16:creationId xmlns:a16="http://schemas.microsoft.com/office/drawing/2014/main" id="{2487CFAD-7853-4F91-B4B8-9AABA175E8E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2796180" y="2565918"/>
            <a:ext cx="6599639" cy="3369661"/>
          </a:xfrm>
          <a:prstGeom prst="rect">
            <a:avLst/>
          </a:prstGeom>
          <a:ln/>
        </p:spPr>
      </p:pic>
    </p:spTree>
    <p:extLst>
      <p:ext uri="{BB962C8B-B14F-4D97-AF65-F5344CB8AC3E}">
        <p14:creationId xmlns:p14="http://schemas.microsoft.com/office/powerpoint/2010/main" val="1959118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9.png">
            <a:extLst>
              <a:ext uri="{FF2B5EF4-FFF2-40B4-BE49-F238E27FC236}">
                <a16:creationId xmlns:a16="http://schemas.microsoft.com/office/drawing/2014/main" id="{DAC111EC-AAED-4D4B-98F6-6D33CEF3FDD8}"/>
              </a:ext>
            </a:extLst>
          </p:cNvPr>
          <p:cNvPicPr/>
          <p:nvPr/>
        </p:nvPicPr>
        <p:blipFill>
          <a:blip r:embed="rId2">
            <a:extLst>
              <a:ext uri="{28A0092B-C50C-407E-A947-70E740481C1C}">
                <a14:useLocalDpi xmlns:a14="http://schemas.microsoft.com/office/drawing/2010/main" val="0"/>
              </a:ext>
            </a:extLst>
          </a:blip>
          <a:srcRect/>
          <a:stretch>
            <a:fillRect/>
          </a:stretch>
        </p:blipFill>
        <p:spPr>
          <a:xfrm>
            <a:off x="3490177" y="872957"/>
            <a:ext cx="5211646" cy="2030664"/>
          </a:xfrm>
          <a:prstGeom prst="rect">
            <a:avLst/>
          </a:prstGeom>
          <a:ln/>
        </p:spPr>
      </p:pic>
      <p:pic>
        <p:nvPicPr>
          <p:cNvPr id="5" name="image15.png">
            <a:extLst>
              <a:ext uri="{FF2B5EF4-FFF2-40B4-BE49-F238E27FC236}">
                <a16:creationId xmlns:a16="http://schemas.microsoft.com/office/drawing/2014/main" id="{3B84A2B2-8966-412F-A2AA-9024F98F556D}"/>
              </a:ext>
            </a:extLst>
          </p:cNvPr>
          <p:cNvPicPr/>
          <p:nvPr/>
        </p:nvPicPr>
        <p:blipFill>
          <a:blip r:embed="rId3">
            <a:extLst>
              <a:ext uri="{28A0092B-C50C-407E-A947-70E740481C1C}">
                <a14:useLocalDpi xmlns:a14="http://schemas.microsoft.com/office/drawing/2010/main" val="0"/>
              </a:ext>
            </a:extLst>
          </a:blip>
          <a:srcRect/>
          <a:stretch>
            <a:fillRect/>
          </a:stretch>
        </p:blipFill>
        <p:spPr>
          <a:xfrm>
            <a:off x="2854475" y="3143802"/>
            <a:ext cx="6483050" cy="2841241"/>
          </a:xfrm>
          <a:prstGeom prst="rect">
            <a:avLst/>
          </a:prstGeom>
          <a:ln/>
        </p:spPr>
      </p:pic>
    </p:spTree>
    <p:extLst>
      <p:ext uri="{BB962C8B-B14F-4D97-AF65-F5344CB8AC3E}">
        <p14:creationId xmlns:p14="http://schemas.microsoft.com/office/powerpoint/2010/main" val="3982845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45B29-B7D5-4EC7-A75E-DAD8B63776A5}"/>
              </a:ext>
            </a:extLst>
          </p:cNvPr>
          <p:cNvSpPr>
            <a:spLocks noGrp="1"/>
          </p:cNvSpPr>
          <p:nvPr>
            <p:ph idx="1"/>
          </p:nvPr>
        </p:nvSpPr>
        <p:spPr>
          <a:xfrm>
            <a:off x="838200" y="834189"/>
            <a:ext cx="10515600" cy="5342774"/>
          </a:xfrm>
        </p:spPr>
        <p:txBody>
          <a:bodyPr/>
          <a:lstStyle/>
          <a:p>
            <a:r>
              <a:rPr lang="es-CL" dirty="0"/>
              <a:t>Arquitectura del prototipo</a:t>
            </a:r>
          </a:p>
          <a:p>
            <a:pPr marL="0" indent="0">
              <a:buNone/>
            </a:pPr>
            <a:endParaRPr lang="es-CL" sz="2000" dirty="0"/>
          </a:p>
        </p:txBody>
      </p:sp>
      <p:pic>
        <p:nvPicPr>
          <p:cNvPr id="4" name="image33.png">
            <a:extLst>
              <a:ext uri="{FF2B5EF4-FFF2-40B4-BE49-F238E27FC236}">
                <a16:creationId xmlns:a16="http://schemas.microsoft.com/office/drawing/2014/main" id="{F79BF6ED-471A-4FF4-9E22-65A5D25874ED}"/>
              </a:ext>
            </a:extLst>
          </p:cNvPr>
          <p:cNvPicPr/>
          <p:nvPr/>
        </p:nvPicPr>
        <p:blipFill>
          <a:blip r:embed="rId2">
            <a:extLst>
              <a:ext uri="{28A0092B-C50C-407E-A947-70E740481C1C}">
                <a14:useLocalDpi xmlns:a14="http://schemas.microsoft.com/office/drawing/2010/main" val="0"/>
              </a:ext>
            </a:extLst>
          </a:blip>
          <a:srcRect/>
          <a:stretch>
            <a:fillRect/>
          </a:stretch>
        </p:blipFill>
        <p:spPr>
          <a:xfrm>
            <a:off x="2952316" y="1776663"/>
            <a:ext cx="6287368" cy="3304674"/>
          </a:xfrm>
          <a:prstGeom prst="rect">
            <a:avLst/>
          </a:prstGeom>
          <a:ln/>
        </p:spPr>
      </p:pic>
    </p:spTree>
    <p:extLst>
      <p:ext uri="{BB962C8B-B14F-4D97-AF65-F5344CB8AC3E}">
        <p14:creationId xmlns:p14="http://schemas.microsoft.com/office/powerpoint/2010/main" val="2866759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483673-4102-45B7-BF4C-2F25367CB3D6}"/>
              </a:ext>
            </a:extLst>
          </p:cNvPr>
          <p:cNvSpPr>
            <a:spLocks noGrp="1"/>
          </p:cNvSpPr>
          <p:nvPr>
            <p:ph idx="1"/>
          </p:nvPr>
        </p:nvSpPr>
        <p:spPr>
          <a:xfrm>
            <a:off x="838200" y="705853"/>
            <a:ext cx="10515600" cy="5471110"/>
          </a:xfrm>
        </p:spPr>
        <p:txBody>
          <a:bodyPr/>
          <a:lstStyle/>
          <a:p>
            <a:r>
              <a:rPr lang="es-CL" dirty="0"/>
              <a:t>Funcionalidades</a:t>
            </a:r>
          </a:p>
          <a:p>
            <a:endParaRPr lang="es-CL" dirty="0"/>
          </a:p>
          <a:p>
            <a:r>
              <a:rPr lang="es-CL" dirty="0"/>
              <a:t>VIDEO DE LA PLATAFORMA</a:t>
            </a:r>
          </a:p>
        </p:txBody>
      </p:sp>
    </p:spTree>
    <p:extLst>
      <p:ext uri="{BB962C8B-B14F-4D97-AF65-F5344CB8AC3E}">
        <p14:creationId xmlns:p14="http://schemas.microsoft.com/office/powerpoint/2010/main" val="804433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8D42F8-96B0-4983-99A2-0DC4102B8F79}"/>
              </a:ext>
            </a:extLst>
          </p:cNvPr>
          <p:cNvSpPr>
            <a:spLocks noGrp="1"/>
          </p:cNvSpPr>
          <p:nvPr>
            <p:ph idx="1"/>
          </p:nvPr>
        </p:nvSpPr>
        <p:spPr>
          <a:xfrm>
            <a:off x="838200" y="625642"/>
            <a:ext cx="10515600" cy="5551321"/>
          </a:xfrm>
        </p:spPr>
        <p:txBody>
          <a:bodyPr/>
          <a:lstStyle/>
          <a:p>
            <a:r>
              <a:rPr lang="es-CL" dirty="0"/>
              <a:t>Consideraciones adicionales</a:t>
            </a:r>
          </a:p>
          <a:p>
            <a:endParaRPr lang="es-CL" dirty="0"/>
          </a:p>
          <a:p>
            <a:r>
              <a:rPr lang="es-CL" dirty="0"/>
              <a:t>Autogeneración de tablas y esquemas</a:t>
            </a:r>
          </a:p>
          <a:p>
            <a:r>
              <a:rPr lang="es-CL" dirty="0"/>
              <a:t>API para visualización de datos</a:t>
            </a:r>
          </a:p>
        </p:txBody>
      </p:sp>
    </p:spTree>
    <p:extLst>
      <p:ext uri="{BB962C8B-B14F-4D97-AF65-F5344CB8AC3E}">
        <p14:creationId xmlns:p14="http://schemas.microsoft.com/office/powerpoint/2010/main" val="2270805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EDC-EA55-40AF-A618-5569E4122BED}"/>
              </a:ext>
            </a:extLst>
          </p:cNvPr>
          <p:cNvSpPr>
            <a:spLocks noGrp="1"/>
          </p:cNvSpPr>
          <p:nvPr>
            <p:ph type="title"/>
          </p:nvPr>
        </p:nvSpPr>
        <p:spPr/>
        <p:txBody>
          <a:bodyPr/>
          <a:lstStyle/>
          <a:p>
            <a:r>
              <a:rPr lang="es-CL" dirty="0"/>
              <a:t>Evaluación de plataforma</a:t>
            </a:r>
          </a:p>
        </p:txBody>
      </p:sp>
      <p:sp>
        <p:nvSpPr>
          <p:cNvPr id="3" name="Content Placeholder 2">
            <a:extLst>
              <a:ext uri="{FF2B5EF4-FFF2-40B4-BE49-F238E27FC236}">
                <a16:creationId xmlns:a16="http://schemas.microsoft.com/office/drawing/2014/main" id="{E17DCCBD-F3E0-475D-AAA6-A1B8A44B8CC1}"/>
              </a:ext>
            </a:extLst>
          </p:cNvPr>
          <p:cNvSpPr>
            <a:spLocks noGrp="1"/>
          </p:cNvSpPr>
          <p:nvPr>
            <p:ph idx="1"/>
          </p:nvPr>
        </p:nvSpPr>
        <p:spPr/>
        <p:txBody>
          <a:bodyPr/>
          <a:lstStyle/>
          <a:p>
            <a:r>
              <a:rPr lang="es-CL" dirty="0"/>
              <a:t>Criterios:</a:t>
            </a:r>
          </a:p>
        </p:txBody>
      </p:sp>
    </p:spTree>
    <p:extLst>
      <p:ext uri="{BB962C8B-B14F-4D97-AF65-F5344CB8AC3E}">
        <p14:creationId xmlns:p14="http://schemas.microsoft.com/office/powerpoint/2010/main" val="199930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BD6477-4CDB-4E32-A66E-7380B2D8AB72}"/>
              </a:ext>
            </a:extLst>
          </p:cNvPr>
          <p:cNvSpPr>
            <a:spLocks noGrp="1"/>
          </p:cNvSpPr>
          <p:nvPr>
            <p:ph type="title"/>
          </p:nvPr>
        </p:nvSpPr>
        <p:spPr/>
        <p:txBody>
          <a:bodyPr/>
          <a:lstStyle/>
          <a:p>
            <a:r>
              <a:rPr lang="es-CL" dirty="0"/>
              <a:t>Introducción</a:t>
            </a:r>
          </a:p>
        </p:txBody>
      </p:sp>
      <p:sp>
        <p:nvSpPr>
          <p:cNvPr id="5" name="Content Placeholder 4">
            <a:extLst>
              <a:ext uri="{FF2B5EF4-FFF2-40B4-BE49-F238E27FC236}">
                <a16:creationId xmlns:a16="http://schemas.microsoft.com/office/drawing/2014/main" id="{CFDBF2F7-66B8-483D-9D07-9A908EB46B51}"/>
              </a:ext>
            </a:extLst>
          </p:cNvPr>
          <p:cNvSpPr>
            <a:spLocks noGrp="1"/>
          </p:cNvSpPr>
          <p:nvPr>
            <p:ph sz="half" idx="1"/>
          </p:nvPr>
        </p:nvSpPr>
        <p:spPr/>
        <p:txBody>
          <a:bodyPr>
            <a:normAutofit/>
          </a:bodyPr>
          <a:lstStyle/>
          <a:p>
            <a:pPr marL="0" indent="0" algn="just">
              <a:buNone/>
            </a:pPr>
            <a:r>
              <a:rPr lang="es-ES" sz="2000" dirty="0"/>
              <a:t>¿Qué es el monitoreo de salud estructural o “SHM”?</a:t>
            </a:r>
          </a:p>
          <a:p>
            <a:pPr algn="just"/>
            <a:endParaRPr lang="es-ES" sz="2000" dirty="0"/>
          </a:p>
          <a:p>
            <a:pPr marL="0" indent="0" algn="just">
              <a:buNone/>
            </a:pPr>
            <a:r>
              <a:rPr lang="es-ES" sz="2000" dirty="0"/>
              <a:t>Consiste en el uso de estrategias para detectar anomalías en las condiciones de una estructura, y prevenir, en lo posible, daños de gran magnitud a su salud. </a:t>
            </a:r>
          </a:p>
          <a:p>
            <a:pPr marL="0" indent="0" algn="just">
              <a:buNone/>
            </a:pPr>
            <a:endParaRPr lang="es-ES" sz="2000" dirty="0"/>
          </a:p>
          <a:p>
            <a:endParaRPr lang="es-CL" sz="2000" dirty="0"/>
          </a:p>
        </p:txBody>
      </p:sp>
      <p:pic>
        <p:nvPicPr>
          <p:cNvPr id="7" name="Content Placeholder 6">
            <a:extLst>
              <a:ext uri="{FF2B5EF4-FFF2-40B4-BE49-F238E27FC236}">
                <a16:creationId xmlns:a16="http://schemas.microsoft.com/office/drawing/2014/main" id="{6153554C-78C1-4CBF-B315-B29D966E650D}"/>
              </a:ext>
            </a:extLst>
          </p:cNvPr>
          <p:cNvPicPr>
            <a:picLocks noGrp="1" noChangeAspect="1"/>
          </p:cNvPicPr>
          <p:nvPr>
            <p:ph sz="half" idx="2"/>
          </p:nvPr>
        </p:nvPicPr>
        <p:blipFill>
          <a:blip r:embed="rId2"/>
          <a:stretch>
            <a:fillRect/>
          </a:stretch>
        </p:blipFill>
        <p:spPr>
          <a:xfrm>
            <a:off x="6172202" y="1825625"/>
            <a:ext cx="5181600" cy="3023616"/>
          </a:xfrm>
          <a:prstGeom prst="rect">
            <a:avLst/>
          </a:prstGeom>
        </p:spPr>
      </p:pic>
    </p:spTree>
    <p:extLst>
      <p:ext uri="{BB962C8B-B14F-4D97-AF65-F5344CB8AC3E}">
        <p14:creationId xmlns:p14="http://schemas.microsoft.com/office/powerpoint/2010/main" val="1056893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E460C-E940-43C0-8B91-3C02DEFE4BBD}"/>
              </a:ext>
            </a:extLst>
          </p:cNvPr>
          <p:cNvSpPr>
            <a:spLocks noGrp="1"/>
          </p:cNvSpPr>
          <p:nvPr>
            <p:ph idx="1"/>
          </p:nvPr>
        </p:nvSpPr>
        <p:spPr>
          <a:xfrm>
            <a:off x="838200" y="689811"/>
            <a:ext cx="10515600" cy="5487152"/>
          </a:xfrm>
        </p:spPr>
        <p:txBody>
          <a:bodyPr/>
          <a:lstStyle/>
          <a:p>
            <a:r>
              <a:rPr lang="es-CL" dirty="0"/>
              <a:t>Escalabilidad</a:t>
            </a:r>
          </a:p>
          <a:p>
            <a:endParaRPr lang="es-CL" dirty="0"/>
          </a:p>
          <a:p>
            <a:endParaRPr lang="es-CL" dirty="0"/>
          </a:p>
          <a:p>
            <a:r>
              <a:rPr lang="es-CL" dirty="0"/>
              <a:t>Experiencia previa</a:t>
            </a:r>
          </a:p>
          <a:p>
            <a:endParaRPr lang="es-CL" dirty="0"/>
          </a:p>
          <a:p>
            <a:endParaRPr lang="es-CL" dirty="0"/>
          </a:p>
          <a:p>
            <a:r>
              <a:rPr lang="es-CL" dirty="0"/>
              <a:t>Flexibilidad y consistencia</a:t>
            </a:r>
          </a:p>
        </p:txBody>
      </p:sp>
    </p:spTree>
    <p:extLst>
      <p:ext uri="{BB962C8B-B14F-4D97-AF65-F5344CB8AC3E}">
        <p14:creationId xmlns:p14="http://schemas.microsoft.com/office/powerpoint/2010/main" val="2281405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538EA6-7F25-49A3-8A85-286BEDD30720}"/>
              </a:ext>
            </a:extLst>
          </p:cNvPr>
          <p:cNvSpPr>
            <a:spLocks noGrp="1"/>
          </p:cNvSpPr>
          <p:nvPr>
            <p:ph idx="1"/>
          </p:nvPr>
        </p:nvSpPr>
        <p:spPr>
          <a:xfrm>
            <a:off x="838200" y="770021"/>
            <a:ext cx="10515600" cy="5406942"/>
          </a:xfrm>
        </p:spPr>
        <p:txBody>
          <a:bodyPr/>
          <a:lstStyle/>
          <a:p>
            <a:r>
              <a:rPr lang="es-CL" dirty="0"/>
              <a:t>Desempeño:</a:t>
            </a:r>
          </a:p>
          <a:p>
            <a:r>
              <a:rPr lang="es-CL" dirty="0"/>
              <a:t>Tablas de consultas</a:t>
            </a:r>
          </a:p>
        </p:txBody>
      </p:sp>
    </p:spTree>
    <p:extLst>
      <p:ext uri="{BB962C8B-B14F-4D97-AF65-F5344CB8AC3E}">
        <p14:creationId xmlns:p14="http://schemas.microsoft.com/office/powerpoint/2010/main" val="3052367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A26CF0-8EAE-4B26-9BAE-310D699E16B1}"/>
              </a:ext>
            </a:extLst>
          </p:cNvPr>
          <p:cNvSpPr>
            <a:spLocks noGrp="1"/>
          </p:cNvSpPr>
          <p:nvPr>
            <p:ph idx="1"/>
          </p:nvPr>
        </p:nvSpPr>
        <p:spPr>
          <a:xfrm>
            <a:off x="838200" y="689811"/>
            <a:ext cx="10515600" cy="5487152"/>
          </a:xfrm>
        </p:spPr>
        <p:txBody>
          <a:bodyPr/>
          <a:lstStyle/>
          <a:p>
            <a:r>
              <a:rPr lang="es-CL" dirty="0"/>
              <a:t>Resultados de la evaluación:</a:t>
            </a:r>
          </a:p>
        </p:txBody>
      </p:sp>
    </p:spTree>
    <p:extLst>
      <p:ext uri="{BB962C8B-B14F-4D97-AF65-F5344CB8AC3E}">
        <p14:creationId xmlns:p14="http://schemas.microsoft.com/office/powerpoint/2010/main" val="2178834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79A9-1F83-466E-BCD0-8A2773ED6B06}"/>
              </a:ext>
            </a:extLst>
          </p:cNvPr>
          <p:cNvSpPr>
            <a:spLocks noGrp="1"/>
          </p:cNvSpPr>
          <p:nvPr>
            <p:ph type="title"/>
          </p:nvPr>
        </p:nvSpPr>
        <p:spPr/>
        <p:txBody>
          <a:bodyPr/>
          <a:lstStyle/>
          <a:p>
            <a:r>
              <a:rPr lang="es-CL" dirty="0" err="1"/>
              <a:t>Conculusiones</a:t>
            </a:r>
            <a:endParaRPr lang="es-CL" dirty="0"/>
          </a:p>
        </p:txBody>
      </p:sp>
      <p:sp>
        <p:nvSpPr>
          <p:cNvPr id="3" name="Content Placeholder 2">
            <a:extLst>
              <a:ext uri="{FF2B5EF4-FFF2-40B4-BE49-F238E27FC236}">
                <a16:creationId xmlns:a16="http://schemas.microsoft.com/office/drawing/2014/main" id="{0F1FB1AE-707D-4B9D-BBAD-233470091DAE}"/>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218543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0118E-4E57-405C-800F-2288C6BC3BDA}"/>
              </a:ext>
            </a:extLst>
          </p:cNvPr>
          <p:cNvSpPr>
            <a:spLocks noGrp="1"/>
          </p:cNvSpPr>
          <p:nvPr>
            <p:ph type="title"/>
          </p:nvPr>
        </p:nvSpPr>
        <p:spPr/>
        <p:txBody>
          <a:bodyPr/>
          <a:lstStyle/>
          <a:p>
            <a:r>
              <a:rPr lang="es-CL" dirty="0"/>
              <a:t>Bibliografía</a:t>
            </a:r>
          </a:p>
        </p:txBody>
      </p:sp>
      <p:sp>
        <p:nvSpPr>
          <p:cNvPr id="3" name="Content Placeholder 2">
            <a:extLst>
              <a:ext uri="{FF2B5EF4-FFF2-40B4-BE49-F238E27FC236}">
                <a16:creationId xmlns:a16="http://schemas.microsoft.com/office/drawing/2014/main" id="{FD9351D9-31B0-4267-AAE4-FB463E6DD6B3}"/>
              </a:ext>
            </a:extLst>
          </p:cNvPr>
          <p:cNvSpPr>
            <a:spLocks noGrp="1"/>
          </p:cNvSpPr>
          <p:nvPr>
            <p:ph idx="1"/>
          </p:nvPr>
        </p:nvSpPr>
        <p:spPr/>
        <p:txBody>
          <a:bodyPr/>
          <a:lstStyle/>
          <a:p>
            <a:r>
              <a:rPr lang="es-CL" dirty="0"/>
              <a:t>DE LA PRESENTACION</a:t>
            </a:r>
          </a:p>
        </p:txBody>
      </p:sp>
    </p:spTree>
    <p:extLst>
      <p:ext uri="{BB962C8B-B14F-4D97-AF65-F5344CB8AC3E}">
        <p14:creationId xmlns:p14="http://schemas.microsoft.com/office/powerpoint/2010/main" val="143041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2FC10-37CA-4E73-8BDC-76F065C7E8C0}"/>
              </a:ext>
            </a:extLst>
          </p:cNvPr>
          <p:cNvSpPr>
            <a:spLocks noGrp="1"/>
          </p:cNvSpPr>
          <p:nvPr>
            <p:ph sz="half" idx="4294967295"/>
          </p:nvPr>
        </p:nvSpPr>
        <p:spPr>
          <a:xfrm>
            <a:off x="1528194" y="857206"/>
            <a:ext cx="9135611" cy="4650167"/>
          </a:xfrm>
        </p:spPr>
        <p:txBody>
          <a:bodyPr>
            <a:normAutofit/>
          </a:bodyPr>
          <a:lstStyle/>
          <a:p>
            <a:pPr marL="0" indent="0" algn="just">
              <a:buNone/>
            </a:pPr>
            <a:r>
              <a:rPr lang="es-ES" sz="2000" dirty="0"/>
              <a:t>En este contexto surge el proyecto “Plataforma de Monitoreo Estructural de Puentes” (FONDEF código IT18I0112. Uno de sus principales objetivos es el desarrollo de una plataforma de monitoreo de salud estructural para puentes utilizando un enfoque basado en condición.</a:t>
            </a:r>
            <a:endParaRPr lang="es-CL" sz="2000" dirty="0"/>
          </a:p>
        </p:txBody>
      </p:sp>
      <p:pic>
        <p:nvPicPr>
          <p:cNvPr id="5" name="Picture 4">
            <a:extLst>
              <a:ext uri="{FF2B5EF4-FFF2-40B4-BE49-F238E27FC236}">
                <a16:creationId xmlns:a16="http://schemas.microsoft.com/office/drawing/2014/main" id="{DC13F971-4183-49AA-B2ED-A05542D9C57D}"/>
              </a:ext>
            </a:extLst>
          </p:cNvPr>
          <p:cNvPicPr>
            <a:picLocks noChangeAspect="1"/>
          </p:cNvPicPr>
          <p:nvPr/>
        </p:nvPicPr>
        <p:blipFill rotWithShape="1">
          <a:blip r:embed="rId2"/>
          <a:srcRect l="12179" t="6851" r="14954" b="42139"/>
          <a:stretch/>
        </p:blipFill>
        <p:spPr>
          <a:xfrm>
            <a:off x="2162371" y="2535336"/>
            <a:ext cx="7867258" cy="3097872"/>
          </a:xfrm>
          <a:prstGeom prst="rect">
            <a:avLst/>
          </a:prstGeom>
        </p:spPr>
      </p:pic>
    </p:spTree>
    <p:extLst>
      <p:ext uri="{BB962C8B-B14F-4D97-AF65-F5344CB8AC3E}">
        <p14:creationId xmlns:p14="http://schemas.microsoft.com/office/powerpoint/2010/main" val="114417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DC52E-162C-4820-A31D-20DD95E5BE7D}"/>
              </a:ext>
            </a:extLst>
          </p:cNvPr>
          <p:cNvSpPr>
            <a:spLocks noGrp="1"/>
          </p:cNvSpPr>
          <p:nvPr>
            <p:ph type="title"/>
          </p:nvPr>
        </p:nvSpPr>
        <p:spPr/>
        <p:txBody>
          <a:bodyPr/>
          <a:lstStyle/>
          <a:p>
            <a:r>
              <a:rPr lang="es-CL" dirty="0"/>
              <a:t>Objetivos de la MT</a:t>
            </a:r>
          </a:p>
        </p:txBody>
      </p:sp>
      <p:sp>
        <p:nvSpPr>
          <p:cNvPr id="3" name="Content Placeholder 2">
            <a:extLst>
              <a:ext uri="{FF2B5EF4-FFF2-40B4-BE49-F238E27FC236}">
                <a16:creationId xmlns:a16="http://schemas.microsoft.com/office/drawing/2014/main" id="{B32DFE58-FB38-4660-88F9-C306083C60CB}"/>
              </a:ext>
            </a:extLst>
          </p:cNvPr>
          <p:cNvSpPr>
            <a:spLocks noGrp="1"/>
          </p:cNvSpPr>
          <p:nvPr>
            <p:ph idx="1"/>
          </p:nvPr>
        </p:nvSpPr>
        <p:spPr/>
        <p:txBody>
          <a:bodyPr>
            <a:normAutofit/>
          </a:bodyPr>
          <a:lstStyle/>
          <a:p>
            <a:r>
              <a:rPr lang="es-CL" sz="2200" dirty="0"/>
              <a:t>Objetivo General:</a:t>
            </a:r>
          </a:p>
          <a:p>
            <a:pPr lvl="1"/>
            <a:r>
              <a:rPr lang="es-ES" sz="1800" dirty="0"/>
              <a:t>Proponer un modelo que permita estructurar tanto los datos recibidos por una red de sensores instalados en una estructura, como también los datos relacionados con la gestión y monitoreo de un puente. </a:t>
            </a:r>
          </a:p>
          <a:p>
            <a:pPr lvl="1"/>
            <a:endParaRPr lang="es-CL" sz="1800" dirty="0"/>
          </a:p>
          <a:p>
            <a:r>
              <a:rPr lang="es-CL" sz="2200" dirty="0"/>
              <a:t>Objetivos Específicos:</a:t>
            </a:r>
          </a:p>
          <a:p>
            <a:pPr lvl="1"/>
            <a:r>
              <a:rPr lang="es-ES" sz="1800" dirty="0"/>
              <a:t>Establecer requerimientos de almacenamiento, procesamiento, análisis y visualización de datos.</a:t>
            </a:r>
            <a:endParaRPr lang="es-CL" sz="1800" dirty="0"/>
          </a:p>
          <a:p>
            <a:pPr lvl="1"/>
            <a:r>
              <a:rPr lang="es-ES" sz="1800" dirty="0"/>
              <a:t>Definir el modelo para almacenar la información capturada por los sensores.</a:t>
            </a:r>
            <a:endParaRPr lang="es-CL" sz="1800" dirty="0"/>
          </a:p>
          <a:p>
            <a:pPr lvl="1"/>
            <a:r>
              <a:rPr lang="es-ES" sz="1800" dirty="0"/>
              <a:t>Implementar el modelo de estructuración propuesto </a:t>
            </a:r>
            <a:r>
              <a:rPr lang="es-CL" sz="1800" dirty="0"/>
              <a:t>para su validación.</a:t>
            </a:r>
          </a:p>
          <a:p>
            <a:pPr lvl="1"/>
            <a:r>
              <a:rPr lang="es-ES" sz="1800" dirty="0"/>
              <a:t>Evaluar los gestores de bases de datos candidatos, con tal de escoger el indicado para el proyecto.</a:t>
            </a:r>
            <a:endParaRPr lang="es-CL" sz="1800" dirty="0"/>
          </a:p>
          <a:p>
            <a:pPr lvl="1"/>
            <a:endParaRPr lang="es-CL" sz="2200" dirty="0"/>
          </a:p>
          <a:p>
            <a:endParaRPr lang="es-CL" sz="2000" dirty="0"/>
          </a:p>
        </p:txBody>
      </p:sp>
    </p:spTree>
    <p:extLst>
      <p:ext uri="{BB962C8B-B14F-4D97-AF65-F5344CB8AC3E}">
        <p14:creationId xmlns:p14="http://schemas.microsoft.com/office/powerpoint/2010/main" val="3865980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1875-32CA-4C96-A708-15A4F85A3B8B}"/>
              </a:ext>
            </a:extLst>
          </p:cNvPr>
          <p:cNvSpPr>
            <a:spLocks noGrp="1"/>
          </p:cNvSpPr>
          <p:nvPr>
            <p:ph type="title"/>
          </p:nvPr>
        </p:nvSpPr>
        <p:spPr/>
        <p:txBody>
          <a:bodyPr/>
          <a:lstStyle/>
          <a:p>
            <a:r>
              <a:rPr lang="es-CL" dirty="0"/>
              <a:t>Trabajos previos</a:t>
            </a:r>
          </a:p>
        </p:txBody>
      </p:sp>
      <p:sp>
        <p:nvSpPr>
          <p:cNvPr id="3" name="Content Placeholder 2">
            <a:extLst>
              <a:ext uri="{FF2B5EF4-FFF2-40B4-BE49-F238E27FC236}">
                <a16:creationId xmlns:a16="http://schemas.microsoft.com/office/drawing/2014/main" id="{08F648A3-8F53-452C-B841-E84B9F081927}"/>
              </a:ext>
            </a:extLst>
          </p:cNvPr>
          <p:cNvSpPr>
            <a:spLocks noGrp="1"/>
          </p:cNvSpPr>
          <p:nvPr>
            <p:ph idx="1"/>
          </p:nvPr>
        </p:nvSpPr>
        <p:spPr/>
        <p:txBody>
          <a:bodyPr>
            <a:normAutofit/>
          </a:bodyPr>
          <a:lstStyle/>
          <a:p>
            <a:pPr marL="0" indent="0" algn="just">
              <a:buNone/>
            </a:pPr>
            <a:r>
              <a:rPr lang="es-ES" sz="2000" dirty="0"/>
              <a:t>Primer caso: SHM desarrollado en el año 2014, para monitorear el puente de </a:t>
            </a:r>
            <a:r>
              <a:rPr lang="es-ES" sz="2000" dirty="0" err="1"/>
              <a:t>Yeongjong</a:t>
            </a:r>
            <a:r>
              <a:rPr lang="es-ES" sz="2000" dirty="0"/>
              <a:t>, en la República de Corea [2]. Se utilizó un “framework” para el monitoreo de la información recibida desde una red de sensores instalada.</a:t>
            </a:r>
          </a:p>
          <a:p>
            <a:pPr marL="457200" indent="-457200">
              <a:buFont typeface="+mj-lt"/>
              <a:buAutoNum type="arabicPeriod"/>
            </a:pPr>
            <a:endParaRPr lang="es-CL" sz="1600" dirty="0"/>
          </a:p>
        </p:txBody>
      </p:sp>
      <p:pic>
        <p:nvPicPr>
          <p:cNvPr id="5" name="image29.png">
            <a:extLst>
              <a:ext uri="{FF2B5EF4-FFF2-40B4-BE49-F238E27FC236}">
                <a16:creationId xmlns:a16="http://schemas.microsoft.com/office/drawing/2014/main" id="{FB2CAD4F-6D0C-418E-809F-34DE99B2E8BE}"/>
              </a:ext>
            </a:extLst>
          </p:cNvPr>
          <p:cNvPicPr/>
          <p:nvPr/>
        </p:nvPicPr>
        <p:blipFill>
          <a:blip r:embed="rId2"/>
          <a:srcRect l="14509" t="28680" r="58811" b="58221"/>
          <a:stretch>
            <a:fillRect/>
          </a:stretch>
        </p:blipFill>
        <p:spPr>
          <a:xfrm>
            <a:off x="3192002" y="3008612"/>
            <a:ext cx="5807995" cy="1675682"/>
          </a:xfrm>
          <a:prstGeom prst="rect">
            <a:avLst/>
          </a:prstGeom>
          <a:ln/>
        </p:spPr>
      </p:pic>
      <p:pic>
        <p:nvPicPr>
          <p:cNvPr id="6" name="Picture 5">
            <a:extLst>
              <a:ext uri="{FF2B5EF4-FFF2-40B4-BE49-F238E27FC236}">
                <a16:creationId xmlns:a16="http://schemas.microsoft.com/office/drawing/2014/main" id="{83D8E9FA-DF11-48AB-97F4-D6AA0EC64B51}"/>
              </a:ext>
            </a:extLst>
          </p:cNvPr>
          <p:cNvPicPr>
            <a:picLocks noChangeAspect="1"/>
          </p:cNvPicPr>
          <p:nvPr/>
        </p:nvPicPr>
        <p:blipFill>
          <a:blip r:embed="rId3"/>
          <a:stretch>
            <a:fillRect/>
          </a:stretch>
        </p:blipFill>
        <p:spPr>
          <a:xfrm>
            <a:off x="3192002" y="4814233"/>
            <a:ext cx="5807994" cy="1493093"/>
          </a:xfrm>
          <a:prstGeom prst="rect">
            <a:avLst/>
          </a:prstGeom>
        </p:spPr>
      </p:pic>
    </p:spTree>
    <p:extLst>
      <p:ext uri="{BB962C8B-B14F-4D97-AF65-F5344CB8AC3E}">
        <p14:creationId xmlns:p14="http://schemas.microsoft.com/office/powerpoint/2010/main" val="277794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3DE5B02-162E-43E6-A2A8-EE89933C7A2A}"/>
              </a:ext>
            </a:extLst>
          </p:cNvPr>
          <p:cNvSpPr txBox="1">
            <a:spLocks/>
          </p:cNvSpPr>
          <p:nvPr/>
        </p:nvSpPr>
        <p:spPr>
          <a:xfrm>
            <a:off x="838200" y="70267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000" dirty="0"/>
              <a:t>Segundo caso: SHM construido en un puente colgante en Harbin, República Popular China. Aquí se presenta un “</a:t>
            </a:r>
            <a:r>
              <a:rPr lang="es-ES" sz="2000" dirty="0" err="1"/>
              <a:t>benchmark</a:t>
            </a:r>
            <a:r>
              <a:rPr lang="es-ES" sz="2000" dirty="0"/>
              <a:t>” con datos obtenidos del sistema SHM implementado en esta estructura.</a:t>
            </a:r>
            <a:endParaRPr lang="es-ES" sz="1600" dirty="0"/>
          </a:p>
        </p:txBody>
      </p:sp>
      <p:pic>
        <p:nvPicPr>
          <p:cNvPr id="5" name="Picture 4">
            <a:extLst>
              <a:ext uri="{FF2B5EF4-FFF2-40B4-BE49-F238E27FC236}">
                <a16:creationId xmlns:a16="http://schemas.microsoft.com/office/drawing/2014/main" id="{859A3A87-4F14-4782-8B69-91AF6B1CB037}"/>
              </a:ext>
            </a:extLst>
          </p:cNvPr>
          <p:cNvPicPr>
            <a:picLocks noChangeAspect="1"/>
          </p:cNvPicPr>
          <p:nvPr/>
        </p:nvPicPr>
        <p:blipFill rotWithShape="1">
          <a:blip r:embed="rId2"/>
          <a:srcRect l="15263" t="38129" r="13750" b="38948"/>
          <a:stretch/>
        </p:blipFill>
        <p:spPr>
          <a:xfrm>
            <a:off x="1768640" y="2238378"/>
            <a:ext cx="8654716" cy="1572126"/>
          </a:xfrm>
          <a:prstGeom prst="rect">
            <a:avLst/>
          </a:prstGeom>
        </p:spPr>
      </p:pic>
      <p:pic>
        <p:nvPicPr>
          <p:cNvPr id="6" name="Picture 5">
            <a:extLst>
              <a:ext uri="{FF2B5EF4-FFF2-40B4-BE49-F238E27FC236}">
                <a16:creationId xmlns:a16="http://schemas.microsoft.com/office/drawing/2014/main" id="{3D32E394-5A15-4CA4-8FEA-12D7C2F050B9}"/>
              </a:ext>
            </a:extLst>
          </p:cNvPr>
          <p:cNvPicPr>
            <a:picLocks noChangeAspect="1"/>
          </p:cNvPicPr>
          <p:nvPr/>
        </p:nvPicPr>
        <p:blipFill rotWithShape="1">
          <a:blip r:embed="rId3"/>
          <a:srcRect l="17895" t="31111" r="16579" b="28421"/>
          <a:stretch/>
        </p:blipFill>
        <p:spPr>
          <a:xfrm>
            <a:off x="2582777" y="3833559"/>
            <a:ext cx="7026443" cy="2440913"/>
          </a:xfrm>
          <a:prstGeom prst="rect">
            <a:avLst/>
          </a:prstGeom>
        </p:spPr>
      </p:pic>
    </p:spTree>
    <p:extLst>
      <p:ext uri="{BB962C8B-B14F-4D97-AF65-F5344CB8AC3E}">
        <p14:creationId xmlns:p14="http://schemas.microsoft.com/office/powerpoint/2010/main" val="729959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3DE5B02-162E-43E6-A2A8-EE89933C7A2A}"/>
              </a:ext>
            </a:extLst>
          </p:cNvPr>
          <p:cNvSpPr txBox="1">
            <a:spLocks/>
          </p:cNvSpPr>
          <p:nvPr/>
        </p:nvSpPr>
        <p:spPr>
          <a:xfrm>
            <a:off x="838200" y="70267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600" dirty="0"/>
          </a:p>
        </p:txBody>
      </p:sp>
      <p:sp>
        <p:nvSpPr>
          <p:cNvPr id="2" name="Title 1">
            <a:extLst>
              <a:ext uri="{FF2B5EF4-FFF2-40B4-BE49-F238E27FC236}">
                <a16:creationId xmlns:a16="http://schemas.microsoft.com/office/drawing/2014/main" id="{34EE4321-FFB6-42B5-960E-66A5B9154ECC}"/>
              </a:ext>
            </a:extLst>
          </p:cNvPr>
          <p:cNvSpPr>
            <a:spLocks noGrp="1"/>
          </p:cNvSpPr>
          <p:nvPr>
            <p:ph type="title"/>
          </p:nvPr>
        </p:nvSpPr>
        <p:spPr/>
        <p:txBody>
          <a:bodyPr/>
          <a:lstStyle/>
          <a:p>
            <a:r>
              <a:rPr lang="es-CL" dirty="0"/>
              <a:t>Aspectos de software en SHM</a:t>
            </a:r>
          </a:p>
        </p:txBody>
      </p:sp>
      <p:sp>
        <p:nvSpPr>
          <p:cNvPr id="3" name="Content Placeholder 2">
            <a:extLst>
              <a:ext uri="{FF2B5EF4-FFF2-40B4-BE49-F238E27FC236}">
                <a16:creationId xmlns:a16="http://schemas.microsoft.com/office/drawing/2014/main" id="{43C206E7-DD20-42C7-A8DE-B3620F1E0D0A}"/>
              </a:ext>
            </a:extLst>
          </p:cNvPr>
          <p:cNvSpPr>
            <a:spLocks noGrp="1"/>
          </p:cNvSpPr>
          <p:nvPr>
            <p:ph idx="1"/>
          </p:nvPr>
        </p:nvSpPr>
        <p:spPr/>
        <p:txBody>
          <a:bodyPr>
            <a:normAutofit/>
          </a:bodyPr>
          <a:lstStyle/>
          <a:p>
            <a:pPr marL="0" indent="0" algn="just">
              <a:buNone/>
            </a:pPr>
            <a:r>
              <a:rPr lang="es-CL" sz="2000" dirty="0"/>
              <a:t>Adquisición de datos:</a:t>
            </a:r>
          </a:p>
          <a:p>
            <a:pPr marL="0" indent="0" algn="just">
              <a:buNone/>
            </a:pPr>
            <a:r>
              <a:rPr lang="es-ES" sz="2000" dirty="0"/>
              <a:t>En el contexto de la ingesta de datos heterogéneos, se propone un modelo que facilita la adquisición y fusión de datos desde múltiples fuentes, incluyendo estrategias para la sincronización, segmentación, división e indexación de datos.</a:t>
            </a:r>
            <a:endParaRPr lang="es-CL" sz="2000" dirty="0"/>
          </a:p>
        </p:txBody>
      </p:sp>
      <p:pic>
        <p:nvPicPr>
          <p:cNvPr id="7" name="image30.png">
            <a:extLst>
              <a:ext uri="{FF2B5EF4-FFF2-40B4-BE49-F238E27FC236}">
                <a16:creationId xmlns:a16="http://schemas.microsoft.com/office/drawing/2014/main" id="{2E6D22AE-FD57-4B86-9DE9-0A550046B28D}"/>
              </a:ext>
            </a:extLst>
          </p:cNvPr>
          <p:cNvPicPr/>
          <p:nvPr/>
        </p:nvPicPr>
        <p:blipFill>
          <a:blip r:embed="rId2"/>
          <a:srcRect l="57954" t="29611" r="7195" b="38092"/>
          <a:stretch>
            <a:fillRect/>
          </a:stretch>
        </p:blipFill>
        <p:spPr>
          <a:xfrm>
            <a:off x="3616868" y="3429000"/>
            <a:ext cx="4958264" cy="2478505"/>
          </a:xfrm>
          <a:prstGeom prst="rect">
            <a:avLst/>
          </a:prstGeom>
          <a:ln/>
        </p:spPr>
      </p:pic>
    </p:spTree>
    <p:extLst>
      <p:ext uri="{BB962C8B-B14F-4D97-AF65-F5344CB8AC3E}">
        <p14:creationId xmlns:p14="http://schemas.microsoft.com/office/powerpoint/2010/main" val="3309979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3DE5B02-162E-43E6-A2A8-EE89933C7A2A}"/>
              </a:ext>
            </a:extLst>
          </p:cNvPr>
          <p:cNvSpPr txBox="1">
            <a:spLocks/>
          </p:cNvSpPr>
          <p:nvPr/>
        </p:nvSpPr>
        <p:spPr>
          <a:xfrm>
            <a:off x="838200" y="70267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600" dirty="0"/>
          </a:p>
        </p:txBody>
      </p:sp>
      <p:sp>
        <p:nvSpPr>
          <p:cNvPr id="8" name="Content Placeholder 2">
            <a:extLst>
              <a:ext uri="{FF2B5EF4-FFF2-40B4-BE49-F238E27FC236}">
                <a16:creationId xmlns:a16="http://schemas.microsoft.com/office/drawing/2014/main" id="{4343515F-035A-4742-B719-28B3664DB516}"/>
              </a:ext>
            </a:extLst>
          </p:cNvPr>
          <p:cNvSpPr txBox="1">
            <a:spLocks/>
          </p:cNvSpPr>
          <p:nvPr/>
        </p:nvSpPr>
        <p:spPr>
          <a:xfrm>
            <a:off x="838200" y="919127"/>
            <a:ext cx="5111158" cy="5019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L" sz="2400" dirty="0"/>
              <a:t>Apache Cassandra</a:t>
            </a:r>
          </a:p>
          <a:p>
            <a:pPr marL="0" indent="0" algn="ctr">
              <a:buFont typeface="Arial" panose="020B0604020202020204" pitchFamily="34" charset="0"/>
              <a:buNone/>
            </a:pPr>
            <a:endParaRPr lang="es-CL" sz="2000" dirty="0"/>
          </a:p>
          <a:p>
            <a:pPr marL="0" indent="0" algn="just">
              <a:buFont typeface="Arial" panose="020B0604020202020204" pitchFamily="34" charset="0"/>
              <a:buNone/>
            </a:pPr>
            <a:r>
              <a:rPr lang="es-CL" sz="2000" dirty="0"/>
              <a:t>Un gestor de bases de datos distribuida No-SQL con un modelo “Wide-</a:t>
            </a:r>
            <a:r>
              <a:rPr lang="es-CL" sz="2000" dirty="0" err="1"/>
              <a:t>Column</a:t>
            </a:r>
            <a:r>
              <a:rPr lang="es-CL" sz="2000" dirty="0"/>
              <a:t>”.</a:t>
            </a:r>
          </a:p>
          <a:p>
            <a:pPr marL="0" indent="0" algn="just">
              <a:buFont typeface="Arial" panose="020B0604020202020204" pitchFamily="34" charset="0"/>
              <a:buNone/>
            </a:pPr>
            <a:endParaRPr lang="es-CL" sz="2000" dirty="0"/>
          </a:p>
          <a:p>
            <a:pPr algn="just"/>
            <a:r>
              <a:rPr lang="es-CL" sz="2000" dirty="0"/>
              <a:t>Utiliza una arquitectura de </a:t>
            </a:r>
            <a:r>
              <a:rPr lang="es-CL" sz="2000" dirty="0" err="1"/>
              <a:t>cluster</a:t>
            </a:r>
            <a:r>
              <a:rPr lang="es-CL" sz="2000" dirty="0"/>
              <a:t> con un nodo “coordinador” y múltiples “réplicas”.</a:t>
            </a:r>
          </a:p>
          <a:p>
            <a:pPr algn="just"/>
            <a:r>
              <a:rPr lang="es-CL" sz="2000" dirty="0"/>
              <a:t> Estructuración de datos enfocado “en la consulta” más que “en el modelo”.</a:t>
            </a:r>
          </a:p>
          <a:p>
            <a:pPr marL="0" indent="0" algn="just">
              <a:buFont typeface="Arial" panose="020B0604020202020204" pitchFamily="34" charset="0"/>
              <a:buNone/>
            </a:pPr>
            <a:endParaRPr lang="es-CL" sz="2000" dirty="0"/>
          </a:p>
          <a:p>
            <a:pPr algn="just"/>
            <a:endParaRPr lang="es-CL" sz="2000" dirty="0"/>
          </a:p>
        </p:txBody>
      </p:sp>
      <p:pic>
        <p:nvPicPr>
          <p:cNvPr id="2050" name="Picture 2" descr="Image result for apache cassandra">
            <a:extLst>
              <a:ext uri="{FF2B5EF4-FFF2-40B4-BE49-F238E27FC236}">
                <a16:creationId xmlns:a16="http://schemas.microsoft.com/office/drawing/2014/main" id="{BEA94480-B02A-42B4-957D-9B4EB8F0C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224" y="702678"/>
            <a:ext cx="1836411" cy="12303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C6DF16-EE31-4E0D-B874-794C66469073}"/>
              </a:ext>
            </a:extLst>
          </p:cNvPr>
          <p:cNvPicPr>
            <a:picLocks noChangeAspect="1"/>
          </p:cNvPicPr>
          <p:nvPr/>
        </p:nvPicPr>
        <p:blipFill>
          <a:blip r:embed="rId3"/>
          <a:stretch>
            <a:fillRect/>
          </a:stretch>
        </p:blipFill>
        <p:spPr>
          <a:xfrm>
            <a:off x="7254270" y="2433215"/>
            <a:ext cx="3638320" cy="3289209"/>
          </a:xfrm>
          <a:prstGeom prst="rect">
            <a:avLst/>
          </a:prstGeom>
        </p:spPr>
      </p:pic>
    </p:spTree>
    <p:extLst>
      <p:ext uri="{BB962C8B-B14F-4D97-AF65-F5344CB8AC3E}">
        <p14:creationId xmlns:p14="http://schemas.microsoft.com/office/powerpoint/2010/main" val="586001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855</Words>
  <Application>Microsoft Office PowerPoint</Application>
  <PresentationFormat>Widescreen</PresentationFormat>
  <Paragraphs>126</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Estructuración de datos de sensores para análisis de salud estructural</vt:lpstr>
      <vt:lpstr>Tabla de contenidos</vt:lpstr>
      <vt:lpstr>Introducción</vt:lpstr>
      <vt:lpstr>PowerPoint Presentation</vt:lpstr>
      <vt:lpstr>Objetivos de la MT</vt:lpstr>
      <vt:lpstr>Trabajos previos</vt:lpstr>
      <vt:lpstr>PowerPoint Presentation</vt:lpstr>
      <vt:lpstr>Aspectos de software en SHM</vt:lpstr>
      <vt:lpstr>PowerPoint Presentation</vt:lpstr>
      <vt:lpstr>PowerPoint Presentation</vt:lpstr>
      <vt:lpstr>PowerPoint Presentation</vt:lpstr>
      <vt:lpstr>Requerimientos</vt:lpstr>
      <vt:lpstr>PowerPoint Presentation</vt:lpstr>
      <vt:lpstr>PowerPoint Presentation</vt:lpstr>
      <vt:lpstr>PowerPoint Presentation</vt:lpstr>
      <vt:lpstr>Modelo de datos propuesto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Implementación</vt:lpstr>
      <vt:lpstr>PowerPoint Presentation</vt:lpstr>
      <vt:lpstr>PowerPoint Presentation</vt:lpstr>
      <vt:lpstr>PowerPoint Presentation</vt:lpstr>
      <vt:lpstr>PowerPoint Presentation</vt:lpstr>
      <vt:lpstr>Evaluación de plataforma</vt:lpstr>
      <vt:lpstr>PowerPoint Presentation</vt:lpstr>
      <vt:lpstr>PowerPoint Presentation</vt:lpstr>
      <vt:lpstr>PowerPoint Presentation</vt:lpstr>
      <vt:lpstr>Conculusiones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Estructuración de datos de sensores para análisis de salud estructural</dc:title>
  <dc:creator>Carlos Landero</dc:creator>
  <cp:lastModifiedBy>Carlos Landero</cp:lastModifiedBy>
  <cp:revision>33</cp:revision>
  <dcterms:created xsi:type="dcterms:W3CDTF">2020-03-12T23:35:48Z</dcterms:created>
  <dcterms:modified xsi:type="dcterms:W3CDTF">2020-03-15T22:56:34Z</dcterms:modified>
</cp:coreProperties>
</file>